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45" r:id="rId1"/>
  </p:sldMasterIdLst>
  <p:notesMasterIdLst>
    <p:notesMasterId r:id="rId95"/>
  </p:notesMasterIdLst>
  <p:sldIdLst>
    <p:sldId id="256" r:id="rId2"/>
    <p:sldId id="399" r:id="rId3"/>
    <p:sldId id="400" r:id="rId4"/>
    <p:sldId id="402" r:id="rId5"/>
    <p:sldId id="401" r:id="rId6"/>
    <p:sldId id="403" r:id="rId7"/>
    <p:sldId id="406" r:id="rId8"/>
    <p:sldId id="405" r:id="rId9"/>
    <p:sldId id="407" r:id="rId10"/>
    <p:sldId id="409" r:id="rId11"/>
    <p:sldId id="410" r:id="rId12"/>
    <p:sldId id="411" r:id="rId13"/>
    <p:sldId id="414" r:id="rId14"/>
    <p:sldId id="499" r:id="rId15"/>
    <p:sldId id="500" r:id="rId16"/>
    <p:sldId id="415" r:id="rId17"/>
    <p:sldId id="416" r:id="rId18"/>
    <p:sldId id="417" r:id="rId19"/>
    <p:sldId id="418" r:id="rId20"/>
    <p:sldId id="419" r:id="rId21"/>
    <p:sldId id="420" r:id="rId22"/>
    <p:sldId id="421" r:id="rId23"/>
    <p:sldId id="422" r:id="rId24"/>
    <p:sldId id="425" r:id="rId25"/>
    <p:sldId id="427" r:id="rId26"/>
    <p:sldId id="428" r:id="rId27"/>
    <p:sldId id="429" r:id="rId28"/>
    <p:sldId id="430" r:id="rId29"/>
    <p:sldId id="431" r:id="rId30"/>
    <p:sldId id="432" r:id="rId31"/>
    <p:sldId id="437" r:id="rId32"/>
    <p:sldId id="424" r:id="rId33"/>
    <p:sldId id="501" r:id="rId34"/>
    <p:sldId id="426" r:id="rId35"/>
    <p:sldId id="433" r:id="rId36"/>
    <p:sldId id="439" r:id="rId37"/>
    <p:sldId id="434" r:id="rId38"/>
    <p:sldId id="436" r:id="rId39"/>
    <p:sldId id="438" r:id="rId40"/>
    <p:sldId id="440" r:id="rId41"/>
    <p:sldId id="441" r:id="rId42"/>
    <p:sldId id="446" r:id="rId43"/>
    <p:sldId id="442" r:id="rId44"/>
    <p:sldId id="443" r:id="rId45"/>
    <p:sldId id="444" r:id="rId46"/>
    <p:sldId id="447" r:id="rId47"/>
    <p:sldId id="448" r:id="rId48"/>
    <p:sldId id="445" r:id="rId49"/>
    <p:sldId id="449" r:id="rId50"/>
    <p:sldId id="450" r:id="rId51"/>
    <p:sldId id="458" r:id="rId52"/>
    <p:sldId id="451" r:id="rId53"/>
    <p:sldId id="452" r:id="rId54"/>
    <p:sldId id="459" r:id="rId55"/>
    <p:sldId id="486" r:id="rId56"/>
    <p:sldId id="453" r:id="rId57"/>
    <p:sldId id="487" r:id="rId58"/>
    <p:sldId id="466" r:id="rId59"/>
    <p:sldId id="460" r:id="rId60"/>
    <p:sldId id="488" r:id="rId61"/>
    <p:sldId id="461" r:id="rId62"/>
    <p:sldId id="462" r:id="rId63"/>
    <p:sldId id="498" r:id="rId64"/>
    <p:sldId id="463" r:id="rId65"/>
    <p:sldId id="454" r:id="rId66"/>
    <p:sldId id="489" r:id="rId67"/>
    <p:sldId id="490" r:id="rId68"/>
    <p:sldId id="491" r:id="rId69"/>
    <p:sldId id="492" r:id="rId70"/>
    <p:sldId id="467" r:id="rId71"/>
    <p:sldId id="464" r:id="rId72"/>
    <p:sldId id="495" r:id="rId73"/>
    <p:sldId id="496" r:id="rId74"/>
    <p:sldId id="456" r:id="rId75"/>
    <p:sldId id="465" r:id="rId76"/>
    <p:sldId id="493" r:id="rId77"/>
    <p:sldId id="497" r:id="rId78"/>
    <p:sldId id="494" r:id="rId79"/>
    <p:sldId id="468" r:id="rId80"/>
    <p:sldId id="470" r:id="rId81"/>
    <p:sldId id="471" r:id="rId82"/>
    <p:sldId id="472" r:id="rId83"/>
    <p:sldId id="473" r:id="rId84"/>
    <p:sldId id="474" r:id="rId85"/>
    <p:sldId id="475" r:id="rId86"/>
    <p:sldId id="476" r:id="rId87"/>
    <p:sldId id="481" r:id="rId88"/>
    <p:sldId id="480" r:id="rId89"/>
    <p:sldId id="477" r:id="rId90"/>
    <p:sldId id="478" r:id="rId91"/>
    <p:sldId id="483" r:id="rId92"/>
    <p:sldId id="484" r:id="rId93"/>
    <p:sldId id="485" r:id="rId94"/>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8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Estilo medio 3 - Énfasis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Estilo medio 3 - Énfasis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Estilo medio 3 - Énfasis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C4B1156A-380E-4F78-BDF5-A606A8083BF9}" styleName="Estilo medio 4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Estilo medio 4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24" autoAdjust="0"/>
    <p:restoredTop sz="94075" autoAdjust="0"/>
  </p:normalViewPr>
  <p:slideViewPr>
    <p:cSldViewPr snapToGrid="0" showGuides="1">
      <p:cViewPr varScale="1">
        <p:scale>
          <a:sx n="65" d="100"/>
          <a:sy n="65" d="100"/>
        </p:scale>
        <p:origin x="906" y="72"/>
      </p:cViewPr>
      <p:guideLst>
        <p:guide orient="horz" pos="2160"/>
        <p:guide pos="388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60F125-420C-4AA0-ADED-47970742B285}" type="doc">
      <dgm:prSet loTypeId="urn:microsoft.com/office/officeart/2005/8/layout/hierarchy2" loCatId="hierarchy" qsTypeId="urn:microsoft.com/office/officeart/2005/8/quickstyle/simple1" qsCatId="simple" csTypeId="urn:microsoft.com/office/officeart/2005/8/colors/colorful2" csCatId="colorful" phldr="1"/>
      <dgm:spPr/>
      <dgm:t>
        <a:bodyPr/>
        <a:lstStyle/>
        <a:p>
          <a:endParaRPr lang="es-MX"/>
        </a:p>
      </dgm:t>
    </dgm:pt>
    <dgm:pt modelId="{98D53562-1593-4714-BC32-5D6F2024C394}">
      <dgm:prSet custT="1"/>
      <dgm:spPr/>
      <dgm:t>
        <a:bodyPr/>
        <a:lstStyle/>
        <a:p>
          <a:pPr rtl="0"/>
          <a:r>
            <a:rPr lang="es-MX" sz="2400" b="1" dirty="0" smtClean="0"/>
            <a:t>Inferencia Estadística</a:t>
          </a:r>
          <a:endParaRPr lang="es-MX" sz="2400" b="1" dirty="0"/>
        </a:p>
      </dgm:t>
    </dgm:pt>
    <dgm:pt modelId="{F3344391-61DA-4585-860D-3B173FAE87FE}" type="parTrans" cxnId="{58C9983E-514B-4FE1-B2BA-1EB8C0FAEA44}">
      <dgm:prSet/>
      <dgm:spPr/>
      <dgm:t>
        <a:bodyPr/>
        <a:lstStyle/>
        <a:p>
          <a:endParaRPr lang="es-MX"/>
        </a:p>
      </dgm:t>
    </dgm:pt>
    <dgm:pt modelId="{0DEE7FB7-2FB7-4D86-80DD-67B64B273511}" type="sibTrans" cxnId="{58C9983E-514B-4FE1-B2BA-1EB8C0FAEA44}">
      <dgm:prSet/>
      <dgm:spPr/>
      <dgm:t>
        <a:bodyPr/>
        <a:lstStyle/>
        <a:p>
          <a:endParaRPr lang="es-MX"/>
        </a:p>
      </dgm:t>
    </dgm:pt>
    <dgm:pt modelId="{CFA15B77-208D-4241-9D34-96D090F48B83}">
      <dgm:prSet custT="1"/>
      <dgm:spPr/>
      <dgm:t>
        <a:bodyPr/>
        <a:lstStyle/>
        <a:p>
          <a:pPr rtl="0"/>
          <a:r>
            <a:rPr lang="es-MX" sz="2400" b="1" dirty="0" smtClean="0"/>
            <a:t>Proceso mediante el cual se llega a conclusiones acerca de un población con base en la información que se obtiene a partir de una muestra de ella</a:t>
          </a:r>
          <a:endParaRPr lang="es-MX" sz="2400" b="1" dirty="0"/>
        </a:p>
      </dgm:t>
    </dgm:pt>
    <dgm:pt modelId="{B25DD069-0222-49B5-BE52-A7B7A8CA520A}" type="parTrans" cxnId="{26D749F9-E599-460B-A1ED-710971AB1CA9}">
      <dgm:prSet/>
      <dgm:spPr/>
      <dgm:t>
        <a:bodyPr/>
        <a:lstStyle/>
        <a:p>
          <a:endParaRPr lang="es-MX"/>
        </a:p>
      </dgm:t>
    </dgm:pt>
    <dgm:pt modelId="{40E2CFBA-7637-4949-B066-CC5BDFE95B79}" type="sibTrans" cxnId="{26D749F9-E599-460B-A1ED-710971AB1CA9}">
      <dgm:prSet/>
      <dgm:spPr/>
      <dgm:t>
        <a:bodyPr/>
        <a:lstStyle/>
        <a:p>
          <a:endParaRPr lang="es-MX"/>
        </a:p>
      </dgm:t>
    </dgm:pt>
    <dgm:pt modelId="{B0E270C3-766A-4390-8927-280918180163}">
      <dgm:prSet custT="1"/>
      <dgm:spPr>
        <a:solidFill>
          <a:srgbClr val="00B050"/>
        </a:solidFill>
      </dgm:spPr>
      <dgm:t>
        <a:bodyPr/>
        <a:lstStyle/>
        <a:p>
          <a:pPr rtl="0"/>
          <a:r>
            <a:rPr lang="es-MX" sz="2800" dirty="0" smtClean="0"/>
            <a:t>Estimación</a:t>
          </a:r>
          <a:endParaRPr lang="es-MX" sz="2800" dirty="0"/>
        </a:p>
      </dgm:t>
    </dgm:pt>
    <dgm:pt modelId="{02D67FBD-DAB0-49B8-AA10-8C5FC8984707}" type="parTrans" cxnId="{88992419-A2EC-4E4C-BDA7-3776C32F2521}">
      <dgm:prSet/>
      <dgm:spPr/>
      <dgm:t>
        <a:bodyPr/>
        <a:lstStyle/>
        <a:p>
          <a:endParaRPr lang="es-MX"/>
        </a:p>
      </dgm:t>
    </dgm:pt>
    <dgm:pt modelId="{6D3375E2-6003-4A3A-8008-BCEFF56DA023}" type="sibTrans" cxnId="{88992419-A2EC-4E4C-BDA7-3776C32F2521}">
      <dgm:prSet/>
      <dgm:spPr/>
      <dgm:t>
        <a:bodyPr/>
        <a:lstStyle/>
        <a:p>
          <a:endParaRPr lang="es-MX"/>
        </a:p>
      </dgm:t>
    </dgm:pt>
    <dgm:pt modelId="{5DC28ED9-D703-433F-8A68-86CF867B0734}">
      <dgm:prSet custT="1"/>
      <dgm:spPr/>
      <dgm:t>
        <a:bodyPr/>
        <a:lstStyle/>
        <a:p>
          <a:pPr rtl="0"/>
          <a:r>
            <a:rPr lang="es-MX" sz="2800" dirty="0" smtClean="0"/>
            <a:t>Prueba de hipótesis</a:t>
          </a:r>
          <a:endParaRPr lang="es-MX" sz="2800" dirty="0"/>
        </a:p>
      </dgm:t>
    </dgm:pt>
    <dgm:pt modelId="{19DBD0F5-9104-49C8-B0E8-19870604AA10}" type="parTrans" cxnId="{DC10B481-E211-457B-944E-1C1779AA7E40}">
      <dgm:prSet/>
      <dgm:spPr/>
      <dgm:t>
        <a:bodyPr/>
        <a:lstStyle/>
        <a:p>
          <a:endParaRPr lang="es-MX"/>
        </a:p>
      </dgm:t>
    </dgm:pt>
    <dgm:pt modelId="{A588A9D9-8F61-4F20-BDF2-C6027C4E5FA5}" type="sibTrans" cxnId="{DC10B481-E211-457B-944E-1C1779AA7E40}">
      <dgm:prSet/>
      <dgm:spPr/>
      <dgm:t>
        <a:bodyPr/>
        <a:lstStyle/>
        <a:p>
          <a:endParaRPr lang="es-MX"/>
        </a:p>
      </dgm:t>
    </dgm:pt>
    <dgm:pt modelId="{0688A782-78A1-4D5E-B41A-D226B5DC4B7F}" type="pres">
      <dgm:prSet presAssocID="{8C60F125-420C-4AA0-ADED-47970742B285}" presName="diagram" presStyleCnt="0">
        <dgm:presLayoutVars>
          <dgm:chPref val="1"/>
          <dgm:dir/>
          <dgm:animOne val="branch"/>
          <dgm:animLvl val="lvl"/>
          <dgm:resizeHandles val="exact"/>
        </dgm:presLayoutVars>
      </dgm:prSet>
      <dgm:spPr/>
      <dgm:t>
        <a:bodyPr/>
        <a:lstStyle/>
        <a:p>
          <a:endParaRPr lang="es-MX"/>
        </a:p>
      </dgm:t>
    </dgm:pt>
    <dgm:pt modelId="{7335F04C-225B-49B1-A478-70B62C8ABD5F}" type="pres">
      <dgm:prSet presAssocID="{98D53562-1593-4714-BC32-5D6F2024C394}" presName="root1" presStyleCnt="0"/>
      <dgm:spPr/>
    </dgm:pt>
    <dgm:pt modelId="{51DD8349-821C-4FCC-BA0C-D2CAF20A7D7D}" type="pres">
      <dgm:prSet presAssocID="{98D53562-1593-4714-BC32-5D6F2024C394}" presName="LevelOneTextNode" presStyleLbl="node0" presStyleIdx="0" presStyleCnt="1">
        <dgm:presLayoutVars>
          <dgm:chPref val="3"/>
        </dgm:presLayoutVars>
      </dgm:prSet>
      <dgm:spPr/>
      <dgm:t>
        <a:bodyPr/>
        <a:lstStyle/>
        <a:p>
          <a:endParaRPr lang="es-MX"/>
        </a:p>
      </dgm:t>
    </dgm:pt>
    <dgm:pt modelId="{5D0BF13F-F0AD-4D95-896E-369818B56D5A}" type="pres">
      <dgm:prSet presAssocID="{98D53562-1593-4714-BC32-5D6F2024C394}" presName="level2hierChild" presStyleCnt="0"/>
      <dgm:spPr/>
    </dgm:pt>
    <dgm:pt modelId="{B027C208-BB65-4EF1-B135-21A6D3B669C6}" type="pres">
      <dgm:prSet presAssocID="{B25DD069-0222-49B5-BE52-A7B7A8CA520A}" presName="conn2-1" presStyleLbl="parChTrans1D2" presStyleIdx="0" presStyleCnt="1"/>
      <dgm:spPr/>
      <dgm:t>
        <a:bodyPr/>
        <a:lstStyle/>
        <a:p>
          <a:endParaRPr lang="es-MX"/>
        </a:p>
      </dgm:t>
    </dgm:pt>
    <dgm:pt modelId="{9B68BA84-6559-4542-A32F-013DDE19FEDC}" type="pres">
      <dgm:prSet presAssocID="{B25DD069-0222-49B5-BE52-A7B7A8CA520A}" presName="connTx" presStyleLbl="parChTrans1D2" presStyleIdx="0" presStyleCnt="1"/>
      <dgm:spPr/>
      <dgm:t>
        <a:bodyPr/>
        <a:lstStyle/>
        <a:p>
          <a:endParaRPr lang="es-MX"/>
        </a:p>
      </dgm:t>
    </dgm:pt>
    <dgm:pt modelId="{A61A317A-8E5E-429F-A56A-33F09DECEC7C}" type="pres">
      <dgm:prSet presAssocID="{CFA15B77-208D-4241-9D34-96D090F48B83}" presName="root2" presStyleCnt="0"/>
      <dgm:spPr/>
    </dgm:pt>
    <dgm:pt modelId="{8C321639-3D5F-4B4A-BAD9-ABEAC2056158}" type="pres">
      <dgm:prSet presAssocID="{CFA15B77-208D-4241-9D34-96D090F48B83}" presName="LevelTwoTextNode" presStyleLbl="node2" presStyleIdx="0" presStyleCnt="1" custScaleY="235884">
        <dgm:presLayoutVars>
          <dgm:chPref val="3"/>
        </dgm:presLayoutVars>
      </dgm:prSet>
      <dgm:spPr/>
      <dgm:t>
        <a:bodyPr/>
        <a:lstStyle/>
        <a:p>
          <a:endParaRPr lang="es-MX"/>
        </a:p>
      </dgm:t>
    </dgm:pt>
    <dgm:pt modelId="{5B4665B4-8918-4FB9-B3AF-75E598DAAA59}" type="pres">
      <dgm:prSet presAssocID="{CFA15B77-208D-4241-9D34-96D090F48B83}" presName="level3hierChild" presStyleCnt="0"/>
      <dgm:spPr/>
    </dgm:pt>
    <dgm:pt modelId="{63469471-9A45-40EF-97DA-6CABF6A55DAD}" type="pres">
      <dgm:prSet presAssocID="{02D67FBD-DAB0-49B8-AA10-8C5FC8984707}" presName="conn2-1" presStyleLbl="parChTrans1D3" presStyleIdx="0" presStyleCnt="2"/>
      <dgm:spPr/>
      <dgm:t>
        <a:bodyPr/>
        <a:lstStyle/>
        <a:p>
          <a:endParaRPr lang="es-MX"/>
        </a:p>
      </dgm:t>
    </dgm:pt>
    <dgm:pt modelId="{B1EB5A04-37FC-4F7F-8616-1C52CE0AFE1E}" type="pres">
      <dgm:prSet presAssocID="{02D67FBD-DAB0-49B8-AA10-8C5FC8984707}" presName="connTx" presStyleLbl="parChTrans1D3" presStyleIdx="0" presStyleCnt="2"/>
      <dgm:spPr/>
      <dgm:t>
        <a:bodyPr/>
        <a:lstStyle/>
        <a:p>
          <a:endParaRPr lang="es-MX"/>
        </a:p>
      </dgm:t>
    </dgm:pt>
    <dgm:pt modelId="{2582196C-F569-4E6C-A56F-6F5FC1375D91}" type="pres">
      <dgm:prSet presAssocID="{B0E270C3-766A-4390-8927-280918180163}" presName="root2" presStyleCnt="0"/>
      <dgm:spPr/>
    </dgm:pt>
    <dgm:pt modelId="{34FB3334-29B9-4CBD-9DF0-7A333B8A75AA}" type="pres">
      <dgm:prSet presAssocID="{B0E270C3-766A-4390-8927-280918180163}" presName="LevelTwoTextNode" presStyleLbl="node3" presStyleIdx="0" presStyleCnt="2">
        <dgm:presLayoutVars>
          <dgm:chPref val="3"/>
        </dgm:presLayoutVars>
      </dgm:prSet>
      <dgm:spPr/>
      <dgm:t>
        <a:bodyPr/>
        <a:lstStyle/>
        <a:p>
          <a:endParaRPr lang="es-MX"/>
        </a:p>
      </dgm:t>
    </dgm:pt>
    <dgm:pt modelId="{8E9362BF-59F4-4EA8-B554-1405A0B4775F}" type="pres">
      <dgm:prSet presAssocID="{B0E270C3-766A-4390-8927-280918180163}" presName="level3hierChild" presStyleCnt="0"/>
      <dgm:spPr/>
    </dgm:pt>
    <dgm:pt modelId="{2F6BE9B2-FD5A-4E3E-B7F2-BCEB5DA64106}" type="pres">
      <dgm:prSet presAssocID="{19DBD0F5-9104-49C8-B0E8-19870604AA10}" presName="conn2-1" presStyleLbl="parChTrans1D3" presStyleIdx="1" presStyleCnt="2"/>
      <dgm:spPr/>
      <dgm:t>
        <a:bodyPr/>
        <a:lstStyle/>
        <a:p>
          <a:endParaRPr lang="es-MX"/>
        </a:p>
      </dgm:t>
    </dgm:pt>
    <dgm:pt modelId="{81D688FC-3CEE-42BC-B3D0-BE44ABEA980E}" type="pres">
      <dgm:prSet presAssocID="{19DBD0F5-9104-49C8-B0E8-19870604AA10}" presName="connTx" presStyleLbl="parChTrans1D3" presStyleIdx="1" presStyleCnt="2"/>
      <dgm:spPr/>
      <dgm:t>
        <a:bodyPr/>
        <a:lstStyle/>
        <a:p>
          <a:endParaRPr lang="es-MX"/>
        </a:p>
      </dgm:t>
    </dgm:pt>
    <dgm:pt modelId="{E4D3283C-DFAF-4108-9B09-16B682288233}" type="pres">
      <dgm:prSet presAssocID="{5DC28ED9-D703-433F-8A68-86CF867B0734}" presName="root2" presStyleCnt="0"/>
      <dgm:spPr/>
    </dgm:pt>
    <dgm:pt modelId="{DEEA5C3A-E8B7-4255-85E2-3EE40FEF50A2}" type="pres">
      <dgm:prSet presAssocID="{5DC28ED9-D703-433F-8A68-86CF867B0734}" presName="LevelTwoTextNode" presStyleLbl="node3" presStyleIdx="1" presStyleCnt="2">
        <dgm:presLayoutVars>
          <dgm:chPref val="3"/>
        </dgm:presLayoutVars>
      </dgm:prSet>
      <dgm:spPr/>
      <dgm:t>
        <a:bodyPr/>
        <a:lstStyle/>
        <a:p>
          <a:endParaRPr lang="es-MX"/>
        </a:p>
      </dgm:t>
    </dgm:pt>
    <dgm:pt modelId="{71C432E7-EBD4-414A-AA19-9D83FD42E17E}" type="pres">
      <dgm:prSet presAssocID="{5DC28ED9-D703-433F-8A68-86CF867B0734}" presName="level3hierChild" presStyleCnt="0"/>
      <dgm:spPr/>
    </dgm:pt>
  </dgm:ptLst>
  <dgm:cxnLst>
    <dgm:cxn modelId="{DC10B481-E211-457B-944E-1C1779AA7E40}" srcId="{CFA15B77-208D-4241-9D34-96D090F48B83}" destId="{5DC28ED9-D703-433F-8A68-86CF867B0734}" srcOrd="1" destOrd="0" parTransId="{19DBD0F5-9104-49C8-B0E8-19870604AA10}" sibTransId="{A588A9D9-8F61-4F20-BDF2-C6027C4E5FA5}"/>
    <dgm:cxn modelId="{3AA55A26-D5BE-4C9B-B734-7F7452544564}" type="presOf" srcId="{98D53562-1593-4714-BC32-5D6F2024C394}" destId="{51DD8349-821C-4FCC-BA0C-D2CAF20A7D7D}" srcOrd="0" destOrd="0" presId="urn:microsoft.com/office/officeart/2005/8/layout/hierarchy2"/>
    <dgm:cxn modelId="{26D749F9-E599-460B-A1ED-710971AB1CA9}" srcId="{98D53562-1593-4714-BC32-5D6F2024C394}" destId="{CFA15B77-208D-4241-9D34-96D090F48B83}" srcOrd="0" destOrd="0" parTransId="{B25DD069-0222-49B5-BE52-A7B7A8CA520A}" sibTransId="{40E2CFBA-7637-4949-B066-CC5BDFE95B79}"/>
    <dgm:cxn modelId="{BF24EBEF-6D37-4E8D-9A39-A18E047E4BE5}" type="presOf" srcId="{19DBD0F5-9104-49C8-B0E8-19870604AA10}" destId="{2F6BE9B2-FD5A-4E3E-B7F2-BCEB5DA64106}" srcOrd="0" destOrd="0" presId="urn:microsoft.com/office/officeart/2005/8/layout/hierarchy2"/>
    <dgm:cxn modelId="{B507205B-4A41-4E35-AC55-0688478A7345}" type="presOf" srcId="{B25DD069-0222-49B5-BE52-A7B7A8CA520A}" destId="{9B68BA84-6559-4542-A32F-013DDE19FEDC}" srcOrd="1" destOrd="0" presId="urn:microsoft.com/office/officeart/2005/8/layout/hierarchy2"/>
    <dgm:cxn modelId="{A2BA55E9-9088-4FC6-B2A1-C27F38E2F1BC}" type="presOf" srcId="{19DBD0F5-9104-49C8-B0E8-19870604AA10}" destId="{81D688FC-3CEE-42BC-B3D0-BE44ABEA980E}" srcOrd="1" destOrd="0" presId="urn:microsoft.com/office/officeart/2005/8/layout/hierarchy2"/>
    <dgm:cxn modelId="{58C9983E-514B-4FE1-B2BA-1EB8C0FAEA44}" srcId="{8C60F125-420C-4AA0-ADED-47970742B285}" destId="{98D53562-1593-4714-BC32-5D6F2024C394}" srcOrd="0" destOrd="0" parTransId="{F3344391-61DA-4585-860D-3B173FAE87FE}" sibTransId="{0DEE7FB7-2FB7-4D86-80DD-67B64B273511}"/>
    <dgm:cxn modelId="{4E8CC6E9-DBA1-4C2B-84D3-4C35D46CFC93}" type="presOf" srcId="{CFA15B77-208D-4241-9D34-96D090F48B83}" destId="{8C321639-3D5F-4B4A-BAD9-ABEAC2056158}" srcOrd="0" destOrd="0" presId="urn:microsoft.com/office/officeart/2005/8/layout/hierarchy2"/>
    <dgm:cxn modelId="{04D51195-E496-4A4D-889E-DBF65B7AC5E4}" type="presOf" srcId="{02D67FBD-DAB0-49B8-AA10-8C5FC8984707}" destId="{63469471-9A45-40EF-97DA-6CABF6A55DAD}" srcOrd="0" destOrd="0" presId="urn:microsoft.com/office/officeart/2005/8/layout/hierarchy2"/>
    <dgm:cxn modelId="{CC2802B2-2CEA-4F07-A8DA-F71A79F90895}" type="presOf" srcId="{8C60F125-420C-4AA0-ADED-47970742B285}" destId="{0688A782-78A1-4D5E-B41A-D226B5DC4B7F}" srcOrd="0" destOrd="0" presId="urn:microsoft.com/office/officeart/2005/8/layout/hierarchy2"/>
    <dgm:cxn modelId="{88992419-A2EC-4E4C-BDA7-3776C32F2521}" srcId="{CFA15B77-208D-4241-9D34-96D090F48B83}" destId="{B0E270C3-766A-4390-8927-280918180163}" srcOrd="0" destOrd="0" parTransId="{02D67FBD-DAB0-49B8-AA10-8C5FC8984707}" sibTransId="{6D3375E2-6003-4A3A-8008-BCEFF56DA023}"/>
    <dgm:cxn modelId="{AF0C8AF8-C616-4B13-AE38-7E6858FEE7A9}" type="presOf" srcId="{5DC28ED9-D703-433F-8A68-86CF867B0734}" destId="{DEEA5C3A-E8B7-4255-85E2-3EE40FEF50A2}" srcOrd="0" destOrd="0" presId="urn:microsoft.com/office/officeart/2005/8/layout/hierarchy2"/>
    <dgm:cxn modelId="{B74AB393-4A5F-4063-8BA5-86A6339A097A}" type="presOf" srcId="{B25DD069-0222-49B5-BE52-A7B7A8CA520A}" destId="{B027C208-BB65-4EF1-B135-21A6D3B669C6}" srcOrd="0" destOrd="0" presId="urn:microsoft.com/office/officeart/2005/8/layout/hierarchy2"/>
    <dgm:cxn modelId="{52906DD3-D512-4E73-A6B6-8FC0F1A8F22A}" type="presOf" srcId="{B0E270C3-766A-4390-8927-280918180163}" destId="{34FB3334-29B9-4CBD-9DF0-7A333B8A75AA}" srcOrd="0" destOrd="0" presId="urn:microsoft.com/office/officeart/2005/8/layout/hierarchy2"/>
    <dgm:cxn modelId="{FFE2B248-5020-4458-936A-8028174F5CD3}" type="presOf" srcId="{02D67FBD-DAB0-49B8-AA10-8C5FC8984707}" destId="{B1EB5A04-37FC-4F7F-8616-1C52CE0AFE1E}" srcOrd="1" destOrd="0" presId="urn:microsoft.com/office/officeart/2005/8/layout/hierarchy2"/>
    <dgm:cxn modelId="{56E3F279-23FE-41FD-AF23-552ED658068A}" type="presParOf" srcId="{0688A782-78A1-4D5E-B41A-D226B5DC4B7F}" destId="{7335F04C-225B-49B1-A478-70B62C8ABD5F}" srcOrd="0" destOrd="0" presId="urn:microsoft.com/office/officeart/2005/8/layout/hierarchy2"/>
    <dgm:cxn modelId="{CE6BC929-7D38-4179-A279-059F2C0FB23F}" type="presParOf" srcId="{7335F04C-225B-49B1-A478-70B62C8ABD5F}" destId="{51DD8349-821C-4FCC-BA0C-D2CAF20A7D7D}" srcOrd="0" destOrd="0" presId="urn:microsoft.com/office/officeart/2005/8/layout/hierarchy2"/>
    <dgm:cxn modelId="{FDF8E74F-BE44-4E61-8131-96D10F4A2014}" type="presParOf" srcId="{7335F04C-225B-49B1-A478-70B62C8ABD5F}" destId="{5D0BF13F-F0AD-4D95-896E-369818B56D5A}" srcOrd="1" destOrd="0" presId="urn:microsoft.com/office/officeart/2005/8/layout/hierarchy2"/>
    <dgm:cxn modelId="{B9001A68-2057-4C12-B7D0-CC3517C13265}" type="presParOf" srcId="{5D0BF13F-F0AD-4D95-896E-369818B56D5A}" destId="{B027C208-BB65-4EF1-B135-21A6D3B669C6}" srcOrd="0" destOrd="0" presId="urn:microsoft.com/office/officeart/2005/8/layout/hierarchy2"/>
    <dgm:cxn modelId="{C559998E-127A-45A5-A51C-F5C6A0E710DD}" type="presParOf" srcId="{B027C208-BB65-4EF1-B135-21A6D3B669C6}" destId="{9B68BA84-6559-4542-A32F-013DDE19FEDC}" srcOrd="0" destOrd="0" presId="urn:microsoft.com/office/officeart/2005/8/layout/hierarchy2"/>
    <dgm:cxn modelId="{3DDB64F1-7554-48FE-A8A3-391497474853}" type="presParOf" srcId="{5D0BF13F-F0AD-4D95-896E-369818B56D5A}" destId="{A61A317A-8E5E-429F-A56A-33F09DECEC7C}" srcOrd="1" destOrd="0" presId="urn:microsoft.com/office/officeart/2005/8/layout/hierarchy2"/>
    <dgm:cxn modelId="{20A8B4C6-27DD-4D45-9C21-0ACD4B007886}" type="presParOf" srcId="{A61A317A-8E5E-429F-A56A-33F09DECEC7C}" destId="{8C321639-3D5F-4B4A-BAD9-ABEAC2056158}" srcOrd="0" destOrd="0" presId="urn:microsoft.com/office/officeart/2005/8/layout/hierarchy2"/>
    <dgm:cxn modelId="{62E6C831-FEAC-4AAE-ACB7-D7C5DB83DE15}" type="presParOf" srcId="{A61A317A-8E5E-429F-A56A-33F09DECEC7C}" destId="{5B4665B4-8918-4FB9-B3AF-75E598DAAA59}" srcOrd="1" destOrd="0" presId="urn:microsoft.com/office/officeart/2005/8/layout/hierarchy2"/>
    <dgm:cxn modelId="{16D14B60-9F18-4332-BCAC-0559490AEFC8}" type="presParOf" srcId="{5B4665B4-8918-4FB9-B3AF-75E598DAAA59}" destId="{63469471-9A45-40EF-97DA-6CABF6A55DAD}" srcOrd="0" destOrd="0" presId="urn:microsoft.com/office/officeart/2005/8/layout/hierarchy2"/>
    <dgm:cxn modelId="{BCB6DEDA-C51D-4F04-ABA3-67195919B741}" type="presParOf" srcId="{63469471-9A45-40EF-97DA-6CABF6A55DAD}" destId="{B1EB5A04-37FC-4F7F-8616-1C52CE0AFE1E}" srcOrd="0" destOrd="0" presId="urn:microsoft.com/office/officeart/2005/8/layout/hierarchy2"/>
    <dgm:cxn modelId="{5E0D1F56-7833-48BB-9D82-2025C8FDEFE3}" type="presParOf" srcId="{5B4665B4-8918-4FB9-B3AF-75E598DAAA59}" destId="{2582196C-F569-4E6C-A56F-6F5FC1375D91}" srcOrd="1" destOrd="0" presId="urn:microsoft.com/office/officeart/2005/8/layout/hierarchy2"/>
    <dgm:cxn modelId="{AB04905B-383B-4AB4-AF01-332D01037C7C}" type="presParOf" srcId="{2582196C-F569-4E6C-A56F-6F5FC1375D91}" destId="{34FB3334-29B9-4CBD-9DF0-7A333B8A75AA}" srcOrd="0" destOrd="0" presId="urn:microsoft.com/office/officeart/2005/8/layout/hierarchy2"/>
    <dgm:cxn modelId="{8F3C6E6D-B094-4D0B-B58C-AEFA073B5ED9}" type="presParOf" srcId="{2582196C-F569-4E6C-A56F-6F5FC1375D91}" destId="{8E9362BF-59F4-4EA8-B554-1405A0B4775F}" srcOrd="1" destOrd="0" presId="urn:microsoft.com/office/officeart/2005/8/layout/hierarchy2"/>
    <dgm:cxn modelId="{4A142C47-9DA5-4FA3-9153-0C7239C89BEC}" type="presParOf" srcId="{5B4665B4-8918-4FB9-B3AF-75E598DAAA59}" destId="{2F6BE9B2-FD5A-4E3E-B7F2-BCEB5DA64106}" srcOrd="2" destOrd="0" presId="urn:microsoft.com/office/officeart/2005/8/layout/hierarchy2"/>
    <dgm:cxn modelId="{D524748F-3430-411C-98C7-396CDE65AB0E}" type="presParOf" srcId="{2F6BE9B2-FD5A-4E3E-B7F2-BCEB5DA64106}" destId="{81D688FC-3CEE-42BC-B3D0-BE44ABEA980E}" srcOrd="0" destOrd="0" presId="urn:microsoft.com/office/officeart/2005/8/layout/hierarchy2"/>
    <dgm:cxn modelId="{A85835DE-B5BE-49F6-86CD-AE272C04FE60}" type="presParOf" srcId="{5B4665B4-8918-4FB9-B3AF-75E598DAAA59}" destId="{E4D3283C-DFAF-4108-9B09-16B682288233}" srcOrd="3" destOrd="0" presId="urn:microsoft.com/office/officeart/2005/8/layout/hierarchy2"/>
    <dgm:cxn modelId="{D2941E45-7AC2-4FE0-90C6-E03C1C4AB3B9}" type="presParOf" srcId="{E4D3283C-DFAF-4108-9B09-16B682288233}" destId="{DEEA5C3A-E8B7-4255-85E2-3EE40FEF50A2}" srcOrd="0" destOrd="0" presId="urn:microsoft.com/office/officeart/2005/8/layout/hierarchy2"/>
    <dgm:cxn modelId="{D3D41F22-AE9A-4121-9D09-8BF1D7AEB73A}" type="presParOf" srcId="{E4D3283C-DFAF-4108-9B09-16B682288233}" destId="{71C432E7-EBD4-414A-AA19-9D83FD42E17E}"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8D6776-F72B-48D5-95EE-40FEC8A1E852}" type="doc">
      <dgm:prSet loTypeId="urn:microsoft.com/office/officeart/2008/layout/VerticalCurvedList" loCatId="list" qsTypeId="urn:microsoft.com/office/officeart/2005/8/quickstyle/simple3" qsCatId="simple" csTypeId="urn:microsoft.com/office/officeart/2005/8/colors/colorful1" csCatId="colorful"/>
      <dgm:spPr/>
      <dgm:t>
        <a:bodyPr/>
        <a:lstStyle/>
        <a:p>
          <a:endParaRPr lang="es-MX"/>
        </a:p>
      </dgm:t>
    </dgm:pt>
    <dgm:pt modelId="{9D5DB669-D4D5-4059-BC57-251BF2FFFB4B}">
      <dgm:prSet custT="1"/>
      <dgm:spPr/>
      <dgm:t>
        <a:bodyPr/>
        <a:lstStyle/>
        <a:p>
          <a:pPr rtl="0"/>
          <a:r>
            <a:rPr lang="es-MX" sz="2400" b="1" dirty="0" smtClean="0">
              <a:solidFill>
                <a:schemeClr val="bg1"/>
              </a:solidFill>
            </a:rPr>
            <a:t>Media</a:t>
          </a:r>
          <a:endParaRPr lang="es-MX" sz="2400" dirty="0">
            <a:solidFill>
              <a:schemeClr val="bg1"/>
            </a:solidFill>
          </a:endParaRPr>
        </a:p>
      </dgm:t>
    </dgm:pt>
    <dgm:pt modelId="{AE4FBC5E-ADFD-4C8A-B7A8-D8212F444BE9}" type="parTrans" cxnId="{A2E2A5DF-CBD9-49EF-984F-7F765B2209AF}">
      <dgm:prSet/>
      <dgm:spPr/>
      <dgm:t>
        <a:bodyPr/>
        <a:lstStyle/>
        <a:p>
          <a:endParaRPr lang="es-MX"/>
        </a:p>
      </dgm:t>
    </dgm:pt>
    <dgm:pt modelId="{839AF0C6-65A2-40B4-AEA0-DAA8ABB9D7C8}" type="sibTrans" cxnId="{A2E2A5DF-CBD9-49EF-984F-7F765B2209AF}">
      <dgm:prSet/>
      <dgm:spPr/>
      <dgm:t>
        <a:bodyPr/>
        <a:lstStyle/>
        <a:p>
          <a:endParaRPr lang="es-MX"/>
        </a:p>
      </dgm:t>
    </dgm:pt>
    <dgm:pt modelId="{89602DB1-09B8-4351-A0D1-B8D67A892259}">
      <dgm:prSet custT="1"/>
      <dgm:spPr/>
      <dgm:t>
        <a:bodyPr/>
        <a:lstStyle/>
        <a:p>
          <a:pPr rtl="0"/>
          <a:r>
            <a:rPr lang="es-MX" sz="2400" b="1" smtClean="0">
              <a:solidFill>
                <a:schemeClr val="bg1"/>
              </a:solidFill>
            </a:rPr>
            <a:t>Proporción</a:t>
          </a:r>
          <a:r>
            <a:rPr lang="es-MX" sz="2400" smtClean="0">
              <a:solidFill>
                <a:schemeClr val="bg1"/>
              </a:solidFill>
            </a:rPr>
            <a:t> </a:t>
          </a:r>
          <a:endParaRPr lang="es-MX" sz="2400" dirty="0">
            <a:solidFill>
              <a:schemeClr val="bg1"/>
            </a:solidFill>
          </a:endParaRPr>
        </a:p>
      </dgm:t>
    </dgm:pt>
    <dgm:pt modelId="{06F1D0B7-D3DB-4FBD-A760-01F0FBDAF68D}" type="parTrans" cxnId="{1087C6DB-4780-4721-982A-7CE809819CEC}">
      <dgm:prSet/>
      <dgm:spPr/>
      <dgm:t>
        <a:bodyPr/>
        <a:lstStyle/>
        <a:p>
          <a:endParaRPr lang="es-MX"/>
        </a:p>
      </dgm:t>
    </dgm:pt>
    <dgm:pt modelId="{93B6AA15-7063-4944-895E-DC9A78BA195E}" type="sibTrans" cxnId="{1087C6DB-4780-4721-982A-7CE809819CEC}">
      <dgm:prSet/>
      <dgm:spPr/>
      <dgm:t>
        <a:bodyPr/>
        <a:lstStyle/>
        <a:p>
          <a:endParaRPr lang="es-MX"/>
        </a:p>
      </dgm:t>
    </dgm:pt>
    <dgm:pt modelId="{38542549-F18A-421B-9CB1-8FB772E390DE}">
      <dgm:prSet custT="1"/>
      <dgm:spPr/>
      <dgm:t>
        <a:bodyPr/>
        <a:lstStyle/>
        <a:p>
          <a:pPr rtl="0"/>
          <a:r>
            <a:rPr lang="es-MX" sz="2400" b="1" dirty="0" smtClean="0">
              <a:solidFill>
                <a:schemeClr val="bg1"/>
              </a:solidFill>
            </a:rPr>
            <a:t>Diferencia entre dos medias</a:t>
          </a:r>
          <a:endParaRPr lang="es-MX" sz="2400" dirty="0">
            <a:solidFill>
              <a:schemeClr val="bg1"/>
            </a:solidFill>
          </a:endParaRPr>
        </a:p>
      </dgm:t>
    </dgm:pt>
    <dgm:pt modelId="{7A948BAC-48BE-4C15-8E6F-619F3551C8C8}" type="parTrans" cxnId="{1FDC648A-6164-4F24-AFA8-7E8D179FAD14}">
      <dgm:prSet/>
      <dgm:spPr/>
      <dgm:t>
        <a:bodyPr/>
        <a:lstStyle/>
        <a:p>
          <a:endParaRPr lang="es-MX"/>
        </a:p>
      </dgm:t>
    </dgm:pt>
    <dgm:pt modelId="{73EF9F2C-DF1A-4C67-AB50-222CDC49D934}" type="sibTrans" cxnId="{1FDC648A-6164-4F24-AFA8-7E8D179FAD14}">
      <dgm:prSet/>
      <dgm:spPr/>
      <dgm:t>
        <a:bodyPr/>
        <a:lstStyle/>
        <a:p>
          <a:endParaRPr lang="es-MX"/>
        </a:p>
      </dgm:t>
    </dgm:pt>
    <dgm:pt modelId="{79327CE4-E71F-4543-BAC5-13386020D408}">
      <dgm:prSet custT="1"/>
      <dgm:spPr/>
      <dgm:t>
        <a:bodyPr/>
        <a:lstStyle/>
        <a:p>
          <a:pPr rtl="0"/>
          <a:r>
            <a:rPr lang="es-MX" sz="2400" b="1" dirty="0" smtClean="0">
              <a:solidFill>
                <a:schemeClr val="bg1"/>
              </a:solidFill>
            </a:rPr>
            <a:t>Diferencia entre dos proporciones</a:t>
          </a:r>
          <a:endParaRPr lang="es-MX" sz="2400" dirty="0">
            <a:solidFill>
              <a:schemeClr val="bg1"/>
            </a:solidFill>
          </a:endParaRPr>
        </a:p>
      </dgm:t>
    </dgm:pt>
    <dgm:pt modelId="{DD80578D-64A4-4B1D-BB07-E9BBF0EBE83B}" type="parTrans" cxnId="{8A6F2FB5-3C6C-41CB-AE17-2F981D04B01D}">
      <dgm:prSet/>
      <dgm:spPr/>
      <dgm:t>
        <a:bodyPr/>
        <a:lstStyle/>
        <a:p>
          <a:endParaRPr lang="es-MX"/>
        </a:p>
      </dgm:t>
    </dgm:pt>
    <dgm:pt modelId="{4704FF1E-B249-4D1F-9276-AF99D1991397}" type="sibTrans" cxnId="{8A6F2FB5-3C6C-41CB-AE17-2F981D04B01D}">
      <dgm:prSet/>
      <dgm:spPr/>
      <dgm:t>
        <a:bodyPr/>
        <a:lstStyle/>
        <a:p>
          <a:endParaRPr lang="es-MX"/>
        </a:p>
      </dgm:t>
    </dgm:pt>
    <dgm:pt modelId="{FDAB6D61-0DBC-40E7-AF69-E8A0FADE13CB}">
      <dgm:prSet custT="1"/>
      <dgm:spPr/>
      <dgm:t>
        <a:bodyPr/>
        <a:lstStyle/>
        <a:p>
          <a:pPr rtl="0"/>
          <a:r>
            <a:rPr lang="es-MX" sz="2400" b="1" smtClean="0">
              <a:solidFill>
                <a:schemeClr val="bg1"/>
              </a:solidFill>
            </a:rPr>
            <a:t>Varianza </a:t>
          </a:r>
          <a:endParaRPr lang="es-MX" sz="2400">
            <a:solidFill>
              <a:schemeClr val="bg1"/>
            </a:solidFill>
          </a:endParaRPr>
        </a:p>
      </dgm:t>
    </dgm:pt>
    <dgm:pt modelId="{3E4ED8EB-584F-43BE-A56D-A1092885F612}" type="parTrans" cxnId="{FE95DE84-2098-45A0-9A61-33D451FDAAC2}">
      <dgm:prSet/>
      <dgm:spPr/>
      <dgm:t>
        <a:bodyPr/>
        <a:lstStyle/>
        <a:p>
          <a:endParaRPr lang="es-MX"/>
        </a:p>
      </dgm:t>
    </dgm:pt>
    <dgm:pt modelId="{E7CA26F8-82E0-4357-94A2-F0BDC64104A7}" type="sibTrans" cxnId="{FE95DE84-2098-45A0-9A61-33D451FDAAC2}">
      <dgm:prSet/>
      <dgm:spPr/>
      <dgm:t>
        <a:bodyPr/>
        <a:lstStyle/>
        <a:p>
          <a:endParaRPr lang="es-MX"/>
        </a:p>
      </dgm:t>
    </dgm:pt>
    <dgm:pt modelId="{DD9D1398-E244-4F32-9ACC-5F66470B678F}">
      <dgm:prSet custT="1"/>
      <dgm:spPr/>
      <dgm:t>
        <a:bodyPr/>
        <a:lstStyle/>
        <a:p>
          <a:pPr rtl="0"/>
          <a:r>
            <a:rPr lang="es-MX" sz="2400" b="1" dirty="0" smtClean="0">
              <a:solidFill>
                <a:schemeClr val="bg1"/>
              </a:solidFill>
            </a:rPr>
            <a:t>Razón de dos varianzas</a:t>
          </a:r>
          <a:endParaRPr lang="es-MX" sz="2400" dirty="0">
            <a:solidFill>
              <a:schemeClr val="bg1"/>
            </a:solidFill>
          </a:endParaRPr>
        </a:p>
      </dgm:t>
    </dgm:pt>
    <dgm:pt modelId="{3E84554F-DAD5-4D2F-BFF0-ADC25FA20FA0}" type="parTrans" cxnId="{116B9FB8-6130-4F7D-954E-740A7B8A1ECA}">
      <dgm:prSet/>
      <dgm:spPr/>
      <dgm:t>
        <a:bodyPr/>
        <a:lstStyle/>
        <a:p>
          <a:endParaRPr lang="es-MX"/>
        </a:p>
      </dgm:t>
    </dgm:pt>
    <dgm:pt modelId="{7715F2BB-217A-44CB-8361-F32EFF74B17D}" type="sibTrans" cxnId="{116B9FB8-6130-4F7D-954E-740A7B8A1ECA}">
      <dgm:prSet/>
      <dgm:spPr/>
      <dgm:t>
        <a:bodyPr/>
        <a:lstStyle/>
        <a:p>
          <a:endParaRPr lang="es-MX"/>
        </a:p>
      </dgm:t>
    </dgm:pt>
    <dgm:pt modelId="{3CBC1B1F-7CC5-4097-A7C2-3B8D9A95CC18}" type="pres">
      <dgm:prSet presAssocID="{C28D6776-F72B-48D5-95EE-40FEC8A1E852}" presName="Name0" presStyleCnt="0">
        <dgm:presLayoutVars>
          <dgm:chMax val="7"/>
          <dgm:chPref val="7"/>
          <dgm:dir/>
        </dgm:presLayoutVars>
      </dgm:prSet>
      <dgm:spPr/>
      <dgm:t>
        <a:bodyPr/>
        <a:lstStyle/>
        <a:p>
          <a:endParaRPr lang="es-MX"/>
        </a:p>
      </dgm:t>
    </dgm:pt>
    <dgm:pt modelId="{5F16BD13-FD18-4C26-9D86-BC0CC83218BA}" type="pres">
      <dgm:prSet presAssocID="{C28D6776-F72B-48D5-95EE-40FEC8A1E852}" presName="Name1" presStyleCnt="0"/>
      <dgm:spPr/>
    </dgm:pt>
    <dgm:pt modelId="{AC0C30AE-6D36-4A3A-BDB6-CFF549A55F6A}" type="pres">
      <dgm:prSet presAssocID="{C28D6776-F72B-48D5-95EE-40FEC8A1E852}" presName="cycle" presStyleCnt="0"/>
      <dgm:spPr/>
    </dgm:pt>
    <dgm:pt modelId="{0D3FBEA0-C5A8-448C-A3E1-F8C150C4A7E3}" type="pres">
      <dgm:prSet presAssocID="{C28D6776-F72B-48D5-95EE-40FEC8A1E852}" presName="srcNode" presStyleLbl="node1" presStyleIdx="0" presStyleCnt="6"/>
      <dgm:spPr/>
    </dgm:pt>
    <dgm:pt modelId="{BFD2969B-E43C-4E4D-97B4-445475C49881}" type="pres">
      <dgm:prSet presAssocID="{C28D6776-F72B-48D5-95EE-40FEC8A1E852}" presName="conn" presStyleLbl="parChTrans1D2" presStyleIdx="0" presStyleCnt="1"/>
      <dgm:spPr/>
      <dgm:t>
        <a:bodyPr/>
        <a:lstStyle/>
        <a:p>
          <a:endParaRPr lang="es-MX"/>
        </a:p>
      </dgm:t>
    </dgm:pt>
    <dgm:pt modelId="{BE523D81-9BD4-403F-A604-FD9901F64230}" type="pres">
      <dgm:prSet presAssocID="{C28D6776-F72B-48D5-95EE-40FEC8A1E852}" presName="extraNode" presStyleLbl="node1" presStyleIdx="0" presStyleCnt="6"/>
      <dgm:spPr/>
    </dgm:pt>
    <dgm:pt modelId="{5586C134-DF7F-4F5E-BD57-DB7248D97BF6}" type="pres">
      <dgm:prSet presAssocID="{C28D6776-F72B-48D5-95EE-40FEC8A1E852}" presName="dstNode" presStyleLbl="node1" presStyleIdx="0" presStyleCnt="6"/>
      <dgm:spPr/>
    </dgm:pt>
    <dgm:pt modelId="{80DD8255-DD25-43F6-A1CB-D0889F8FDDF6}" type="pres">
      <dgm:prSet presAssocID="{9D5DB669-D4D5-4059-BC57-251BF2FFFB4B}" presName="text_1" presStyleLbl="node1" presStyleIdx="0" presStyleCnt="6">
        <dgm:presLayoutVars>
          <dgm:bulletEnabled val="1"/>
        </dgm:presLayoutVars>
      </dgm:prSet>
      <dgm:spPr/>
      <dgm:t>
        <a:bodyPr/>
        <a:lstStyle/>
        <a:p>
          <a:endParaRPr lang="es-MX"/>
        </a:p>
      </dgm:t>
    </dgm:pt>
    <dgm:pt modelId="{A40E61B6-AE0F-46EA-9EF0-6060ED81703E}" type="pres">
      <dgm:prSet presAssocID="{9D5DB669-D4D5-4059-BC57-251BF2FFFB4B}" presName="accent_1" presStyleCnt="0"/>
      <dgm:spPr/>
    </dgm:pt>
    <dgm:pt modelId="{E0DF25CE-102F-4312-BEF0-BFC680AB1C92}" type="pres">
      <dgm:prSet presAssocID="{9D5DB669-D4D5-4059-BC57-251BF2FFFB4B}" presName="accentRepeatNode" presStyleLbl="solidFgAcc1" presStyleIdx="0" presStyleCnt="6"/>
      <dgm:spPr/>
    </dgm:pt>
    <dgm:pt modelId="{5E1C9121-BBC9-4732-B811-7758AC529D7E}" type="pres">
      <dgm:prSet presAssocID="{89602DB1-09B8-4351-A0D1-B8D67A892259}" presName="text_2" presStyleLbl="node1" presStyleIdx="1" presStyleCnt="6">
        <dgm:presLayoutVars>
          <dgm:bulletEnabled val="1"/>
        </dgm:presLayoutVars>
      </dgm:prSet>
      <dgm:spPr/>
      <dgm:t>
        <a:bodyPr/>
        <a:lstStyle/>
        <a:p>
          <a:endParaRPr lang="es-MX"/>
        </a:p>
      </dgm:t>
    </dgm:pt>
    <dgm:pt modelId="{742F271F-8EDF-46D5-887D-4E6FAB4472E1}" type="pres">
      <dgm:prSet presAssocID="{89602DB1-09B8-4351-A0D1-B8D67A892259}" presName="accent_2" presStyleCnt="0"/>
      <dgm:spPr/>
    </dgm:pt>
    <dgm:pt modelId="{B2488DD9-837C-4B1F-B1C4-A543E47BE31D}" type="pres">
      <dgm:prSet presAssocID="{89602DB1-09B8-4351-A0D1-B8D67A892259}" presName="accentRepeatNode" presStyleLbl="solidFgAcc1" presStyleIdx="1" presStyleCnt="6"/>
      <dgm:spPr/>
    </dgm:pt>
    <dgm:pt modelId="{79F76FA8-0F9F-4EC3-9DC3-776B00B32783}" type="pres">
      <dgm:prSet presAssocID="{38542549-F18A-421B-9CB1-8FB772E390DE}" presName="text_3" presStyleLbl="node1" presStyleIdx="2" presStyleCnt="6">
        <dgm:presLayoutVars>
          <dgm:bulletEnabled val="1"/>
        </dgm:presLayoutVars>
      </dgm:prSet>
      <dgm:spPr/>
      <dgm:t>
        <a:bodyPr/>
        <a:lstStyle/>
        <a:p>
          <a:endParaRPr lang="es-MX"/>
        </a:p>
      </dgm:t>
    </dgm:pt>
    <dgm:pt modelId="{BEBE9857-C3A3-42C4-B039-D2BF288F7C90}" type="pres">
      <dgm:prSet presAssocID="{38542549-F18A-421B-9CB1-8FB772E390DE}" presName="accent_3" presStyleCnt="0"/>
      <dgm:spPr/>
    </dgm:pt>
    <dgm:pt modelId="{2E988F86-F2C6-46F6-8DCD-1E84CCE78B18}" type="pres">
      <dgm:prSet presAssocID="{38542549-F18A-421B-9CB1-8FB772E390DE}" presName="accentRepeatNode" presStyleLbl="solidFgAcc1" presStyleIdx="2" presStyleCnt="6"/>
      <dgm:spPr/>
    </dgm:pt>
    <dgm:pt modelId="{76E26917-9C19-4A25-A9FA-76182D3609B6}" type="pres">
      <dgm:prSet presAssocID="{79327CE4-E71F-4543-BAC5-13386020D408}" presName="text_4" presStyleLbl="node1" presStyleIdx="3" presStyleCnt="6">
        <dgm:presLayoutVars>
          <dgm:bulletEnabled val="1"/>
        </dgm:presLayoutVars>
      </dgm:prSet>
      <dgm:spPr/>
      <dgm:t>
        <a:bodyPr/>
        <a:lstStyle/>
        <a:p>
          <a:endParaRPr lang="es-MX"/>
        </a:p>
      </dgm:t>
    </dgm:pt>
    <dgm:pt modelId="{6C9B9AE0-2E50-4C06-A61E-A4938D22E724}" type="pres">
      <dgm:prSet presAssocID="{79327CE4-E71F-4543-BAC5-13386020D408}" presName="accent_4" presStyleCnt="0"/>
      <dgm:spPr/>
    </dgm:pt>
    <dgm:pt modelId="{DE83C7D5-39F6-490F-9BA3-5091D6A3FC25}" type="pres">
      <dgm:prSet presAssocID="{79327CE4-E71F-4543-BAC5-13386020D408}" presName="accentRepeatNode" presStyleLbl="solidFgAcc1" presStyleIdx="3" presStyleCnt="6"/>
      <dgm:spPr/>
    </dgm:pt>
    <dgm:pt modelId="{234964CC-66E0-4332-A30F-3A403F3CCAA0}" type="pres">
      <dgm:prSet presAssocID="{FDAB6D61-0DBC-40E7-AF69-E8A0FADE13CB}" presName="text_5" presStyleLbl="node1" presStyleIdx="4" presStyleCnt="6">
        <dgm:presLayoutVars>
          <dgm:bulletEnabled val="1"/>
        </dgm:presLayoutVars>
      </dgm:prSet>
      <dgm:spPr/>
      <dgm:t>
        <a:bodyPr/>
        <a:lstStyle/>
        <a:p>
          <a:endParaRPr lang="es-MX"/>
        </a:p>
      </dgm:t>
    </dgm:pt>
    <dgm:pt modelId="{89A2B6FC-06FB-4CE6-A3BD-A50D00430E6F}" type="pres">
      <dgm:prSet presAssocID="{FDAB6D61-0DBC-40E7-AF69-E8A0FADE13CB}" presName="accent_5" presStyleCnt="0"/>
      <dgm:spPr/>
    </dgm:pt>
    <dgm:pt modelId="{38F4CF29-70E8-42AF-8004-F4D8EF7563A2}" type="pres">
      <dgm:prSet presAssocID="{FDAB6D61-0DBC-40E7-AF69-E8A0FADE13CB}" presName="accentRepeatNode" presStyleLbl="solidFgAcc1" presStyleIdx="4" presStyleCnt="6"/>
      <dgm:spPr/>
    </dgm:pt>
    <dgm:pt modelId="{077D1DD0-F671-489A-BACF-1B103DA75E65}" type="pres">
      <dgm:prSet presAssocID="{DD9D1398-E244-4F32-9ACC-5F66470B678F}" presName="text_6" presStyleLbl="node1" presStyleIdx="5" presStyleCnt="6">
        <dgm:presLayoutVars>
          <dgm:bulletEnabled val="1"/>
        </dgm:presLayoutVars>
      </dgm:prSet>
      <dgm:spPr/>
      <dgm:t>
        <a:bodyPr/>
        <a:lstStyle/>
        <a:p>
          <a:endParaRPr lang="es-MX"/>
        </a:p>
      </dgm:t>
    </dgm:pt>
    <dgm:pt modelId="{F4329CAC-1086-423E-9B26-BE4A04AB834B}" type="pres">
      <dgm:prSet presAssocID="{DD9D1398-E244-4F32-9ACC-5F66470B678F}" presName="accent_6" presStyleCnt="0"/>
      <dgm:spPr/>
    </dgm:pt>
    <dgm:pt modelId="{80B04B03-8C48-4246-BCAD-F112FECE88D4}" type="pres">
      <dgm:prSet presAssocID="{DD9D1398-E244-4F32-9ACC-5F66470B678F}" presName="accentRepeatNode" presStyleLbl="solidFgAcc1" presStyleIdx="5" presStyleCnt="6"/>
      <dgm:spPr/>
    </dgm:pt>
  </dgm:ptLst>
  <dgm:cxnLst>
    <dgm:cxn modelId="{E84DBFAA-204B-4B24-924F-A836ECE3CF5F}" type="presOf" srcId="{839AF0C6-65A2-40B4-AEA0-DAA8ABB9D7C8}" destId="{BFD2969B-E43C-4E4D-97B4-445475C49881}" srcOrd="0" destOrd="0" presId="urn:microsoft.com/office/officeart/2008/layout/VerticalCurvedList"/>
    <dgm:cxn modelId="{3E2DE433-70D6-4AC7-9DC6-BC75E66904DA}" type="presOf" srcId="{9D5DB669-D4D5-4059-BC57-251BF2FFFB4B}" destId="{80DD8255-DD25-43F6-A1CB-D0889F8FDDF6}" srcOrd="0" destOrd="0" presId="urn:microsoft.com/office/officeart/2008/layout/VerticalCurvedList"/>
    <dgm:cxn modelId="{1FDC648A-6164-4F24-AFA8-7E8D179FAD14}" srcId="{C28D6776-F72B-48D5-95EE-40FEC8A1E852}" destId="{38542549-F18A-421B-9CB1-8FB772E390DE}" srcOrd="2" destOrd="0" parTransId="{7A948BAC-48BE-4C15-8E6F-619F3551C8C8}" sibTransId="{73EF9F2C-DF1A-4C67-AB50-222CDC49D934}"/>
    <dgm:cxn modelId="{F216B03E-E171-416A-BF44-41F962C07228}" type="presOf" srcId="{C28D6776-F72B-48D5-95EE-40FEC8A1E852}" destId="{3CBC1B1F-7CC5-4097-A7C2-3B8D9A95CC18}" srcOrd="0" destOrd="0" presId="urn:microsoft.com/office/officeart/2008/layout/VerticalCurvedList"/>
    <dgm:cxn modelId="{841B2253-971E-43F7-BB5D-050A7177FC3C}" type="presOf" srcId="{DD9D1398-E244-4F32-9ACC-5F66470B678F}" destId="{077D1DD0-F671-489A-BACF-1B103DA75E65}" srcOrd="0" destOrd="0" presId="urn:microsoft.com/office/officeart/2008/layout/VerticalCurvedList"/>
    <dgm:cxn modelId="{FE95DE84-2098-45A0-9A61-33D451FDAAC2}" srcId="{C28D6776-F72B-48D5-95EE-40FEC8A1E852}" destId="{FDAB6D61-0DBC-40E7-AF69-E8A0FADE13CB}" srcOrd="4" destOrd="0" parTransId="{3E4ED8EB-584F-43BE-A56D-A1092885F612}" sibTransId="{E7CA26F8-82E0-4357-94A2-F0BDC64104A7}"/>
    <dgm:cxn modelId="{A2E2A5DF-CBD9-49EF-984F-7F765B2209AF}" srcId="{C28D6776-F72B-48D5-95EE-40FEC8A1E852}" destId="{9D5DB669-D4D5-4059-BC57-251BF2FFFB4B}" srcOrd="0" destOrd="0" parTransId="{AE4FBC5E-ADFD-4C8A-B7A8-D8212F444BE9}" sibTransId="{839AF0C6-65A2-40B4-AEA0-DAA8ABB9D7C8}"/>
    <dgm:cxn modelId="{EA4198AB-80A8-4882-9313-6EECDACC8B48}" type="presOf" srcId="{79327CE4-E71F-4543-BAC5-13386020D408}" destId="{76E26917-9C19-4A25-A9FA-76182D3609B6}" srcOrd="0" destOrd="0" presId="urn:microsoft.com/office/officeart/2008/layout/VerticalCurvedList"/>
    <dgm:cxn modelId="{1087C6DB-4780-4721-982A-7CE809819CEC}" srcId="{C28D6776-F72B-48D5-95EE-40FEC8A1E852}" destId="{89602DB1-09B8-4351-A0D1-B8D67A892259}" srcOrd="1" destOrd="0" parTransId="{06F1D0B7-D3DB-4FBD-A760-01F0FBDAF68D}" sibTransId="{93B6AA15-7063-4944-895E-DC9A78BA195E}"/>
    <dgm:cxn modelId="{4DA82D64-BD53-4DEB-95A2-025C9F1B0B23}" type="presOf" srcId="{FDAB6D61-0DBC-40E7-AF69-E8A0FADE13CB}" destId="{234964CC-66E0-4332-A30F-3A403F3CCAA0}" srcOrd="0" destOrd="0" presId="urn:microsoft.com/office/officeart/2008/layout/VerticalCurvedList"/>
    <dgm:cxn modelId="{8A6F2FB5-3C6C-41CB-AE17-2F981D04B01D}" srcId="{C28D6776-F72B-48D5-95EE-40FEC8A1E852}" destId="{79327CE4-E71F-4543-BAC5-13386020D408}" srcOrd="3" destOrd="0" parTransId="{DD80578D-64A4-4B1D-BB07-E9BBF0EBE83B}" sibTransId="{4704FF1E-B249-4D1F-9276-AF99D1991397}"/>
    <dgm:cxn modelId="{116B9FB8-6130-4F7D-954E-740A7B8A1ECA}" srcId="{C28D6776-F72B-48D5-95EE-40FEC8A1E852}" destId="{DD9D1398-E244-4F32-9ACC-5F66470B678F}" srcOrd="5" destOrd="0" parTransId="{3E84554F-DAD5-4D2F-BFF0-ADC25FA20FA0}" sibTransId="{7715F2BB-217A-44CB-8361-F32EFF74B17D}"/>
    <dgm:cxn modelId="{2DEB292F-C720-4774-92A2-7685050223B1}" type="presOf" srcId="{89602DB1-09B8-4351-A0D1-B8D67A892259}" destId="{5E1C9121-BBC9-4732-B811-7758AC529D7E}" srcOrd="0" destOrd="0" presId="urn:microsoft.com/office/officeart/2008/layout/VerticalCurvedList"/>
    <dgm:cxn modelId="{A30BCEC9-0277-4327-9E11-682F502F5860}" type="presOf" srcId="{38542549-F18A-421B-9CB1-8FB772E390DE}" destId="{79F76FA8-0F9F-4EC3-9DC3-776B00B32783}" srcOrd="0" destOrd="0" presId="urn:microsoft.com/office/officeart/2008/layout/VerticalCurvedList"/>
    <dgm:cxn modelId="{907819B4-0402-4D2C-AF29-E4029F6FB354}" type="presParOf" srcId="{3CBC1B1F-7CC5-4097-A7C2-3B8D9A95CC18}" destId="{5F16BD13-FD18-4C26-9D86-BC0CC83218BA}" srcOrd="0" destOrd="0" presId="urn:microsoft.com/office/officeart/2008/layout/VerticalCurvedList"/>
    <dgm:cxn modelId="{B507738B-DF3C-475C-965C-149735B124B2}" type="presParOf" srcId="{5F16BD13-FD18-4C26-9D86-BC0CC83218BA}" destId="{AC0C30AE-6D36-4A3A-BDB6-CFF549A55F6A}" srcOrd="0" destOrd="0" presId="urn:microsoft.com/office/officeart/2008/layout/VerticalCurvedList"/>
    <dgm:cxn modelId="{E4584C40-7344-4139-853E-37A52F157868}" type="presParOf" srcId="{AC0C30AE-6D36-4A3A-BDB6-CFF549A55F6A}" destId="{0D3FBEA0-C5A8-448C-A3E1-F8C150C4A7E3}" srcOrd="0" destOrd="0" presId="urn:microsoft.com/office/officeart/2008/layout/VerticalCurvedList"/>
    <dgm:cxn modelId="{194A7FA3-5F45-4346-8734-0F2E7C33430B}" type="presParOf" srcId="{AC0C30AE-6D36-4A3A-BDB6-CFF549A55F6A}" destId="{BFD2969B-E43C-4E4D-97B4-445475C49881}" srcOrd="1" destOrd="0" presId="urn:microsoft.com/office/officeart/2008/layout/VerticalCurvedList"/>
    <dgm:cxn modelId="{87F82B85-9F38-4E83-8DC4-99F0B9C362B9}" type="presParOf" srcId="{AC0C30AE-6D36-4A3A-BDB6-CFF549A55F6A}" destId="{BE523D81-9BD4-403F-A604-FD9901F64230}" srcOrd="2" destOrd="0" presId="urn:microsoft.com/office/officeart/2008/layout/VerticalCurvedList"/>
    <dgm:cxn modelId="{017A179D-13F6-4129-AD87-E67D5F179C5E}" type="presParOf" srcId="{AC0C30AE-6D36-4A3A-BDB6-CFF549A55F6A}" destId="{5586C134-DF7F-4F5E-BD57-DB7248D97BF6}" srcOrd="3" destOrd="0" presId="urn:microsoft.com/office/officeart/2008/layout/VerticalCurvedList"/>
    <dgm:cxn modelId="{7A42C6C4-8BE9-4A99-B851-19CC71A12138}" type="presParOf" srcId="{5F16BD13-FD18-4C26-9D86-BC0CC83218BA}" destId="{80DD8255-DD25-43F6-A1CB-D0889F8FDDF6}" srcOrd="1" destOrd="0" presId="urn:microsoft.com/office/officeart/2008/layout/VerticalCurvedList"/>
    <dgm:cxn modelId="{37F5C260-7268-4DB7-9E8F-99EB998E3A28}" type="presParOf" srcId="{5F16BD13-FD18-4C26-9D86-BC0CC83218BA}" destId="{A40E61B6-AE0F-46EA-9EF0-6060ED81703E}" srcOrd="2" destOrd="0" presId="urn:microsoft.com/office/officeart/2008/layout/VerticalCurvedList"/>
    <dgm:cxn modelId="{B8B8EB63-4185-49BE-B663-5793B959CAAC}" type="presParOf" srcId="{A40E61B6-AE0F-46EA-9EF0-6060ED81703E}" destId="{E0DF25CE-102F-4312-BEF0-BFC680AB1C92}" srcOrd="0" destOrd="0" presId="urn:microsoft.com/office/officeart/2008/layout/VerticalCurvedList"/>
    <dgm:cxn modelId="{7589567A-D026-443A-97C3-2BD78051A2ED}" type="presParOf" srcId="{5F16BD13-FD18-4C26-9D86-BC0CC83218BA}" destId="{5E1C9121-BBC9-4732-B811-7758AC529D7E}" srcOrd="3" destOrd="0" presId="urn:microsoft.com/office/officeart/2008/layout/VerticalCurvedList"/>
    <dgm:cxn modelId="{121F7B26-48D2-469D-BA67-C1A66A767F56}" type="presParOf" srcId="{5F16BD13-FD18-4C26-9D86-BC0CC83218BA}" destId="{742F271F-8EDF-46D5-887D-4E6FAB4472E1}" srcOrd="4" destOrd="0" presId="urn:microsoft.com/office/officeart/2008/layout/VerticalCurvedList"/>
    <dgm:cxn modelId="{808B8B37-289C-4AAE-B797-ED72A5C33B14}" type="presParOf" srcId="{742F271F-8EDF-46D5-887D-4E6FAB4472E1}" destId="{B2488DD9-837C-4B1F-B1C4-A543E47BE31D}" srcOrd="0" destOrd="0" presId="urn:microsoft.com/office/officeart/2008/layout/VerticalCurvedList"/>
    <dgm:cxn modelId="{8AE488F8-CBDA-41BE-90EE-061C3BE6F333}" type="presParOf" srcId="{5F16BD13-FD18-4C26-9D86-BC0CC83218BA}" destId="{79F76FA8-0F9F-4EC3-9DC3-776B00B32783}" srcOrd="5" destOrd="0" presId="urn:microsoft.com/office/officeart/2008/layout/VerticalCurvedList"/>
    <dgm:cxn modelId="{AD99647E-6DD9-4BA3-ADAD-1E43B2381525}" type="presParOf" srcId="{5F16BD13-FD18-4C26-9D86-BC0CC83218BA}" destId="{BEBE9857-C3A3-42C4-B039-D2BF288F7C90}" srcOrd="6" destOrd="0" presId="urn:microsoft.com/office/officeart/2008/layout/VerticalCurvedList"/>
    <dgm:cxn modelId="{9945F0D8-FB6D-488A-ADEC-0AC872DC93D0}" type="presParOf" srcId="{BEBE9857-C3A3-42C4-B039-D2BF288F7C90}" destId="{2E988F86-F2C6-46F6-8DCD-1E84CCE78B18}" srcOrd="0" destOrd="0" presId="urn:microsoft.com/office/officeart/2008/layout/VerticalCurvedList"/>
    <dgm:cxn modelId="{F15248A9-B5BA-4A24-8650-884DDA31065D}" type="presParOf" srcId="{5F16BD13-FD18-4C26-9D86-BC0CC83218BA}" destId="{76E26917-9C19-4A25-A9FA-76182D3609B6}" srcOrd="7" destOrd="0" presId="urn:microsoft.com/office/officeart/2008/layout/VerticalCurvedList"/>
    <dgm:cxn modelId="{ACBD0493-C4C8-4D17-8C92-21AAC2B43FE5}" type="presParOf" srcId="{5F16BD13-FD18-4C26-9D86-BC0CC83218BA}" destId="{6C9B9AE0-2E50-4C06-A61E-A4938D22E724}" srcOrd="8" destOrd="0" presId="urn:microsoft.com/office/officeart/2008/layout/VerticalCurvedList"/>
    <dgm:cxn modelId="{19302345-01AD-40D3-985C-23503E7D9A81}" type="presParOf" srcId="{6C9B9AE0-2E50-4C06-A61E-A4938D22E724}" destId="{DE83C7D5-39F6-490F-9BA3-5091D6A3FC25}" srcOrd="0" destOrd="0" presId="urn:microsoft.com/office/officeart/2008/layout/VerticalCurvedList"/>
    <dgm:cxn modelId="{1DE10753-2F07-4C3B-A685-F2ECAAF5E51C}" type="presParOf" srcId="{5F16BD13-FD18-4C26-9D86-BC0CC83218BA}" destId="{234964CC-66E0-4332-A30F-3A403F3CCAA0}" srcOrd="9" destOrd="0" presId="urn:microsoft.com/office/officeart/2008/layout/VerticalCurvedList"/>
    <dgm:cxn modelId="{B2127780-AABA-4261-A884-04C946A8752F}" type="presParOf" srcId="{5F16BD13-FD18-4C26-9D86-BC0CC83218BA}" destId="{89A2B6FC-06FB-4CE6-A3BD-A50D00430E6F}" srcOrd="10" destOrd="0" presId="urn:microsoft.com/office/officeart/2008/layout/VerticalCurvedList"/>
    <dgm:cxn modelId="{85BB5ED8-A83B-4863-9AAC-2AECEA3B0FAC}" type="presParOf" srcId="{89A2B6FC-06FB-4CE6-A3BD-A50D00430E6F}" destId="{38F4CF29-70E8-42AF-8004-F4D8EF7563A2}" srcOrd="0" destOrd="0" presId="urn:microsoft.com/office/officeart/2008/layout/VerticalCurvedList"/>
    <dgm:cxn modelId="{E22C01CA-FB4F-4A81-9A7D-602AB72A0E7A}" type="presParOf" srcId="{5F16BD13-FD18-4C26-9D86-BC0CC83218BA}" destId="{077D1DD0-F671-489A-BACF-1B103DA75E65}" srcOrd="11" destOrd="0" presId="urn:microsoft.com/office/officeart/2008/layout/VerticalCurvedList"/>
    <dgm:cxn modelId="{03E62E18-103F-4ED4-9CED-F47AB77DA6F5}" type="presParOf" srcId="{5F16BD13-FD18-4C26-9D86-BC0CC83218BA}" destId="{F4329CAC-1086-423E-9B26-BE4A04AB834B}" srcOrd="12" destOrd="0" presId="urn:microsoft.com/office/officeart/2008/layout/VerticalCurvedList"/>
    <dgm:cxn modelId="{4F6A18F9-3377-4FB1-8020-F9B552AB2866}" type="presParOf" srcId="{F4329CAC-1086-423E-9B26-BE4A04AB834B}" destId="{80B04B03-8C48-4246-BCAD-F112FECE88D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3146B2-6DCE-4D1B-9226-2C82373C6837}" type="doc">
      <dgm:prSet loTypeId="urn:microsoft.com/office/officeart/2008/layout/LinedList" loCatId="hierarchy" qsTypeId="urn:microsoft.com/office/officeart/2005/8/quickstyle/3d1" qsCatId="3D" csTypeId="urn:microsoft.com/office/officeart/2005/8/colors/colorful1" csCatId="colorful" phldr="1"/>
      <dgm:spPr/>
      <dgm:t>
        <a:bodyPr/>
        <a:lstStyle/>
        <a:p>
          <a:endParaRPr lang="es-MX"/>
        </a:p>
      </dgm:t>
    </dgm:pt>
    <dgm:pt modelId="{1A086C8F-968B-4876-8C3E-5B90384EF617}">
      <dgm:prSet custT="1"/>
      <dgm:spPr/>
      <dgm:t>
        <a:bodyPr/>
        <a:lstStyle/>
        <a:p>
          <a:pPr rtl="0"/>
          <a:r>
            <a:rPr lang="es-MX" sz="2800" dirty="0" smtClean="0"/>
            <a:t>Puntual</a:t>
          </a:r>
          <a:endParaRPr lang="es-MX" sz="2800" dirty="0"/>
        </a:p>
      </dgm:t>
    </dgm:pt>
    <dgm:pt modelId="{CD5677AB-71AE-4126-97EE-0E162078CD34}" type="parTrans" cxnId="{1B2F274C-61F2-49BA-96E8-D64D9A77B7CC}">
      <dgm:prSet/>
      <dgm:spPr/>
      <dgm:t>
        <a:bodyPr/>
        <a:lstStyle/>
        <a:p>
          <a:endParaRPr lang="es-MX"/>
        </a:p>
      </dgm:t>
    </dgm:pt>
    <dgm:pt modelId="{213CF00D-C2F5-4904-A5FF-E8E70B03C1D8}" type="sibTrans" cxnId="{1B2F274C-61F2-49BA-96E8-D64D9A77B7CC}">
      <dgm:prSet/>
      <dgm:spPr/>
      <dgm:t>
        <a:bodyPr/>
        <a:lstStyle/>
        <a:p>
          <a:endParaRPr lang="es-MX"/>
        </a:p>
      </dgm:t>
    </dgm:pt>
    <dgm:pt modelId="{6ADEA265-2EB8-43DE-AB99-0547EA01544B}">
      <dgm:prSet custT="1"/>
      <dgm:spPr/>
      <dgm:t>
        <a:bodyPr/>
        <a:lstStyle/>
        <a:p>
          <a:pPr rtl="0"/>
          <a:r>
            <a:rPr lang="es-MX" sz="2400" dirty="0" smtClean="0"/>
            <a:t>Un sólo </a:t>
          </a:r>
          <a:r>
            <a:rPr lang="es-MX" sz="2400" smtClean="0"/>
            <a:t>valor numérico </a:t>
          </a:r>
          <a:r>
            <a:rPr lang="es-MX" sz="2400" dirty="0" smtClean="0"/>
            <a:t>utilizado para estimar el parámetro correspondiente de la población</a:t>
          </a:r>
          <a:endParaRPr lang="es-MX" sz="2400" dirty="0"/>
        </a:p>
      </dgm:t>
    </dgm:pt>
    <dgm:pt modelId="{065EDF78-B9D9-4C23-B02E-079EFDD190BD}" type="parTrans" cxnId="{E0CABB55-97D1-4847-B11F-B458888F4A16}">
      <dgm:prSet/>
      <dgm:spPr/>
      <dgm:t>
        <a:bodyPr/>
        <a:lstStyle/>
        <a:p>
          <a:endParaRPr lang="es-MX"/>
        </a:p>
      </dgm:t>
    </dgm:pt>
    <dgm:pt modelId="{FF37B29D-36C3-44A8-BEB9-70B08BF1D103}" type="sibTrans" cxnId="{E0CABB55-97D1-4847-B11F-B458888F4A16}">
      <dgm:prSet/>
      <dgm:spPr/>
      <dgm:t>
        <a:bodyPr/>
        <a:lstStyle/>
        <a:p>
          <a:endParaRPr lang="es-MX"/>
        </a:p>
      </dgm:t>
    </dgm:pt>
    <dgm:pt modelId="{9AF8304B-143B-4F0E-90FC-A83B7FB35A65}">
      <dgm:prSet custT="1"/>
      <dgm:spPr/>
      <dgm:t>
        <a:bodyPr/>
        <a:lstStyle/>
        <a:p>
          <a:pPr rtl="0"/>
          <a:r>
            <a:rPr lang="es-MX" sz="2800" dirty="0" smtClean="0"/>
            <a:t>Por intervalos</a:t>
          </a:r>
        </a:p>
        <a:p>
          <a:pPr rtl="0"/>
          <a:endParaRPr lang="es-MX" sz="2800" dirty="0"/>
        </a:p>
      </dgm:t>
    </dgm:pt>
    <dgm:pt modelId="{820040F1-DC97-4565-A397-19BE0FF9ECBB}" type="parTrans" cxnId="{084EEA01-FDF7-4796-8971-1BB2AE9C8E72}">
      <dgm:prSet/>
      <dgm:spPr/>
      <dgm:t>
        <a:bodyPr/>
        <a:lstStyle/>
        <a:p>
          <a:endParaRPr lang="es-MX"/>
        </a:p>
      </dgm:t>
    </dgm:pt>
    <dgm:pt modelId="{4C6C02E8-EEB2-4D7D-B4B8-FF02F8049067}" type="sibTrans" cxnId="{084EEA01-FDF7-4796-8971-1BB2AE9C8E72}">
      <dgm:prSet/>
      <dgm:spPr/>
      <dgm:t>
        <a:bodyPr/>
        <a:lstStyle/>
        <a:p>
          <a:endParaRPr lang="es-MX"/>
        </a:p>
      </dgm:t>
    </dgm:pt>
    <dgm:pt modelId="{46434A20-51EC-4C76-9CD7-BB82382B55A7}">
      <dgm:prSet custT="1"/>
      <dgm:spPr/>
      <dgm:t>
        <a:bodyPr/>
        <a:lstStyle/>
        <a:p>
          <a:pPr rtl="0"/>
          <a:r>
            <a:rPr lang="es-MX" sz="2400" dirty="0" smtClean="0"/>
            <a:t>Consta de dos valores numéricos que definen un intervalo que, con un grado específico de confianza, se considera que incluye al parámetro por estimar</a:t>
          </a:r>
        </a:p>
      </dgm:t>
    </dgm:pt>
    <dgm:pt modelId="{60A253BD-C458-4CE4-B4E2-0D735296DA44}" type="parTrans" cxnId="{B8FA1C36-57D1-442E-90E9-531001F4199F}">
      <dgm:prSet/>
      <dgm:spPr/>
      <dgm:t>
        <a:bodyPr/>
        <a:lstStyle/>
        <a:p>
          <a:endParaRPr lang="es-MX"/>
        </a:p>
      </dgm:t>
    </dgm:pt>
    <dgm:pt modelId="{A2F6A2C3-3641-4D8F-8017-7D58FFBC4C15}" type="sibTrans" cxnId="{B8FA1C36-57D1-442E-90E9-531001F4199F}">
      <dgm:prSet/>
      <dgm:spPr/>
      <dgm:t>
        <a:bodyPr/>
        <a:lstStyle/>
        <a:p>
          <a:endParaRPr lang="es-MX"/>
        </a:p>
      </dgm:t>
    </dgm:pt>
    <dgm:pt modelId="{EAC17E4B-7430-4F83-81BA-802F174E2E4E}">
      <dgm:prSet custT="1"/>
      <dgm:spPr/>
      <dgm:t>
        <a:bodyPr/>
        <a:lstStyle/>
        <a:p>
          <a:pPr rtl="0"/>
          <a:r>
            <a:rPr lang="es-MX" sz="2000" dirty="0" smtClean="0">
              <a:effectLst>
                <a:outerShdw blurRad="38100" dist="38100" dir="2700000" algn="tl">
                  <a:srgbClr val="000000">
                    <a:alpha val="43137"/>
                  </a:srgbClr>
                </a:outerShdw>
              </a:effectLst>
            </a:rPr>
            <a:t>Ventaja</a:t>
          </a:r>
          <a:endParaRPr lang="es-MX" sz="2000" dirty="0" smtClean="0">
            <a:effectLst>
              <a:outerShdw blurRad="38100" dist="38100" dir="2700000" algn="tl">
                <a:srgbClr val="000000">
                  <a:alpha val="43137"/>
                </a:srgbClr>
              </a:outerShdw>
            </a:effectLst>
            <a:sym typeface="Wingdings" panose="05000000000000000000" pitchFamily="2" charset="2"/>
          </a:endParaRPr>
        </a:p>
        <a:p>
          <a:pPr rtl="0"/>
          <a:r>
            <a:rPr lang="es-MX" sz="2000" dirty="0" smtClean="0"/>
            <a:t>Valor </a:t>
          </a:r>
          <a:r>
            <a:rPr lang="es-MX" sz="2000" smtClean="0"/>
            <a:t>simple (estadístico </a:t>
          </a:r>
          <a:r>
            <a:rPr lang="es-MX" sz="2000" dirty="0" smtClean="0"/>
            <a:t>como aproximación del parámetro)</a:t>
          </a:r>
          <a:endParaRPr lang="es-MX" sz="2000" dirty="0"/>
        </a:p>
      </dgm:t>
    </dgm:pt>
    <dgm:pt modelId="{1BCEFD45-A563-4EF6-81B7-F95454CAB00E}" type="parTrans" cxnId="{02E7A519-EF5B-4F5C-AD93-6A8CF6CB10D7}">
      <dgm:prSet/>
      <dgm:spPr/>
      <dgm:t>
        <a:bodyPr/>
        <a:lstStyle/>
        <a:p>
          <a:endParaRPr lang="es-MX"/>
        </a:p>
      </dgm:t>
    </dgm:pt>
    <dgm:pt modelId="{6048C05D-4336-43F1-956D-8D6FA6BA37D2}" type="sibTrans" cxnId="{02E7A519-EF5B-4F5C-AD93-6A8CF6CB10D7}">
      <dgm:prSet/>
      <dgm:spPr/>
      <dgm:t>
        <a:bodyPr/>
        <a:lstStyle/>
        <a:p>
          <a:endParaRPr lang="es-MX"/>
        </a:p>
      </dgm:t>
    </dgm:pt>
    <dgm:pt modelId="{77A0E597-6B05-4C28-842E-C40CAC98793A}">
      <dgm:prSet custT="1"/>
      <dgm:spPr/>
      <dgm:t>
        <a:bodyPr/>
        <a:lstStyle/>
        <a:p>
          <a:pPr rtl="0"/>
          <a:r>
            <a:rPr lang="es-MX" sz="2000" dirty="0" smtClean="0">
              <a:effectLst>
                <a:outerShdw blurRad="38100" dist="38100" dir="2700000" algn="tl">
                  <a:srgbClr val="000000">
                    <a:alpha val="43137"/>
                  </a:srgbClr>
                </a:outerShdw>
              </a:effectLst>
            </a:rPr>
            <a:t>Desventaja</a:t>
          </a:r>
          <a:endParaRPr lang="es-MX" sz="2000" dirty="0" smtClean="0">
            <a:effectLst>
              <a:outerShdw blurRad="38100" dist="38100" dir="2700000" algn="tl">
                <a:srgbClr val="000000">
                  <a:alpha val="43137"/>
                </a:srgbClr>
              </a:outerShdw>
            </a:effectLst>
            <a:sym typeface="Wingdings" panose="05000000000000000000" pitchFamily="2" charset="2"/>
          </a:endParaRPr>
        </a:p>
        <a:p>
          <a:pPr rtl="0"/>
          <a:r>
            <a:rPr lang="es-MX" sz="2000" dirty="0" smtClean="0"/>
            <a:t>Gran incertidumbre sobre su exactitud</a:t>
          </a:r>
          <a:endParaRPr lang="es-MX" sz="2000" dirty="0"/>
        </a:p>
      </dgm:t>
    </dgm:pt>
    <dgm:pt modelId="{82728174-5BCF-47DC-A02F-A6A1594E109D}" type="parTrans" cxnId="{5CAA7EAD-5250-4422-9FD4-9E9F165CBE89}">
      <dgm:prSet/>
      <dgm:spPr/>
      <dgm:t>
        <a:bodyPr/>
        <a:lstStyle/>
        <a:p>
          <a:endParaRPr lang="es-MX"/>
        </a:p>
      </dgm:t>
    </dgm:pt>
    <dgm:pt modelId="{83C94D8D-3861-4DD4-9D7F-78AA283AA225}" type="sibTrans" cxnId="{5CAA7EAD-5250-4422-9FD4-9E9F165CBE89}">
      <dgm:prSet/>
      <dgm:spPr/>
      <dgm:t>
        <a:bodyPr/>
        <a:lstStyle/>
        <a:p>
          <a:endParaRPr lang="es-MX"/>
        </a:p>
      </dgm:t>
    </dgm:pt>
    <dgm:pt modelId="{9815C1E2-B657-41D0-8E86-FF2D2FA1CBFD}">
      <dgm:prSet custT="1"/>
      <dgm:spPr/>
      <dgm:t>
        <a:bodyPr/>
        <a:lstStyle/>
        <a:p>
          <a:pPr rtl="0"/>
          <a:r>
            <a:rPr lang="es-MX" sz="2000" dirty="0" smtClean="0">
              <a:effectLst>
                <a:outerShdw blurRad="38100" dist="38100" dir="2700000" algn="tl">
                  <a:srgbClr val="000000">
                    <a:alpha val="43137"/>
                  </a:srgbClr>
                </a:outerShdw>
              </a:effectLst>
            </a:rPr>
            <a:t>Ventaja</a:t>
          </a:r>
          <a:endParaRPr lang="es-MX" sz="2000" dirty="0" smtClean="0">
            <a:effectLst>
              <a:outerShdw blurRad="38100" dist="38100" dir="2700000" algn="tl">
                <a:srgbClr val="000000">
                  <a:alpha val="43137"/>
                </a:srgbClr>
              </a:outerShdw>
            </a:effectLst>
            <a:sym typeface="Wingdings" panose="05000000000000000000" pitchFamily="2" charset="2"/>
          </a:endParaRPr>
        </a:p>
        <a:p>
          <a:pPr rtl="0"/>
          <a:r>
            <a:rPr lang="es-MX" sz="2000" dirty="0" smtClean="0"/>
            <a:t>Se controla la incertidumbre mediante un “error de estimación”</a:t>
          </a:r>
          <a:endParaRPr lang="es-MX" sz="2000" dirty="0"/>
        </a:p>
      </dgm:t>
    </dgm:pt>
    <dgm:pt modelId="{04054563-37FD-4C30-AA9E-7A4752DB9ECB}" type="parTrans" cxnId="{9661E0F6-998B-4F46-A1A7-EED4937084E0}">
      <dgm:prSet/>
      <dgm:spPr/>
      <dgm:t>
        <a:bodyPr/>
        <a:lstStyle/>
        <a:p>
          <a:endParaRPr lang="es-MX"/>
        </a:p>
      </dgm:t>
    </dgm:pt>
    <dgm:pt modelId="{B2C68332-D532-4F3E-9165-C9B28B5B68F4}" type="sibTrans" cxnId="{9661E0F6-998B-4F46-A1A7-EED4937084E0}">
      <dgm:prSet/>
      <dgm:spPr/>
      <dgm:t>
        <a:bodyPr/>
        <a:lstStyle/>
        <a:p>
          <a:endParaRPr lang="es-MX"/>
        </a:p>
      </dgm:t>
    </dgm:pt>
    <dgm:pt modelId="{19FA8894-AACB-4957-A3AC-89F6F150417F}">
      <dgm:prSet custT="1"/>
      <dgm:spPr/>
      <dgm:t>
        <a:bodyPr/>
        <a:lstStyle/>
        <a:p>
          <a:pPr rtl="0"/>
          <a:r>
            <a:rPr lang="es-MX" sz="2000" dirty="0" smtClean="0">
              <a:effectLst>
                <a:outerShdw blurRad="38100" dist="38100" dir="2700000" algn="tl">
                  <a:srgbClr val="000000">
                    <a:alpha val="43137"/>
                  </a:srgbClr>
                </a:outerShdw>
              </a:effectLst>
            </a:rPr>
            <a:t>Desventaja</a:t>
          </a:r>
          <a:endParaRPr lang="es-MX" sz="2000" dirty="0" smtClean="0">
            <a:effectLst>
              <a:outerShdw blurRad="38100" dist="38100" dir="2700000" algn="tl">
                <a:srgbClr val="000000">
                  <a:alpha val="43137"/>
                </a:srgbClr>
              </a:outerShdw>
            </a:effectLst>
            <a:sym typeface="Wingdings" panose="05000000000000000000" pitchFamily="2" charset="2"/>
          </a:endParaRPr>
        </a:p>
        <a:p>
          <a:pPr rtl="0"/>
          <a:r>
            <a:rPr lang="es-MX" sz="2000" dirty="0" smtClean="0"/>
            <a:t>No se tiene un valor singular </a:t>
          </a:r>
          <a:endParaRPr lang="es-MX" sz="2000" dirty="0"/>
        </a:p>
      </dgm:t>
    </dgm:pt>
    <dgm:pt modelId="{96297756-EC17-400F-9B47-81A548D8984C}" type="parTrans" cxnId="{94F9DC24-9D15-4D37-95AF-D291C709DDC9}">
      <dgm:prSet/>
      <dgm:spPr/>
      <dgm:t>
        <a:bodyPr/>
        <a:lstStyle/>
        <a:p>
          <a:endParaRPr lang="es-MX"/>
        </a:p>
      </dgm:t>
    </dgm:pt>
    <dgm:pt modelId="{69734C59-BFEB-41FB-8EDA-9D0E228A44D2}" type="sibTrans" cxnId="{94F9DC24-9D15-4D37-95AF-D291C709DDC9}">
      <dgm:prSet/>
      <dgm:spPr/>
      <dgm:t>
        <a:bodyPr/>
        <a:lstStyle/>
        <a:p>
          <a:endParaRPr lang="es-MX"/>
        </a:p>
      </dgm:t>
    </dgm:pt>
    <dgm:pt modelId="{3239F563-B055-4423-B459-4C4EB1A692BF}" type="pres">
      <dgm:prSet presAssocID="{933146B2-6DCE-4D1B-9226-2C82373C6837}" presName="vert0" presStyleCnt="0">
        <dgm:presLayoutVars>
          <dgm:dir/>
          <dgm:animOne val="branch"/>
          <dgm:animLvl val="lvl"/>
        </dgm:presLayoutVars>
      </dgm:prSet>
      <dgm:spPr/>
      <dgm:t>
        <a:bodyPr/>
        <a:lstStyle/>
        <a:p>
          <a:endParaRPr lang="es-MX"/>
        </a:p>
      </dgm:t>
    </dgm:pt>
    <dgm:pt modelId="{811EBFC5-2033-4F6B-BA29-754CCE49CFD7}" type="pres">
      <dgm:prSet presAssocID="{1A086C8F-968B-4876-8C3E-5B90384EF617}" presName="thickLine" presStyleLbl="alignNode1" presStyleIdx="0" presStyleCnt="2"/>
      <dgm:spPr/>
      <dgm:t>
        <a:bodyPr/>
        <a:lstStyle/>
        <a:p>
          <a:endParaRPr lang="es-MX"/>
        </a:p>
      </dgm:t>
    </dgm:pt>
    <dgm:pt modelId="{B3E9400E-D360-4C26-82DA-8D38575342F9}" type="pres">
      <dgm:prSet presAssocID="{1A086C8F-968B-4876-8C3E-5B90384EF617}" presName="horz1" presStyleCnt="0"/>
      <dgm:spPr/>
      <dgm:t>
        <a:bodyPr/>
        <a:lstStyle/>
        <a:p>
          <a:endParaRPr lang="es-MX"/>
        </a:p>
      </dgm:t>
    </dgm:pt>
    <dgm:pt modelId="{133BC3D1-D6BC-4A2E-81BF-E7BB2C44472A}" type="pres">
      <dgm:prSet presAssocID="{1A086C8F-968B-4876-8C3E-5B90384EF617}" presName="tx1" presStyleLbl="revTx" presStyleIdx="0" presStyleCnt="8"/>
      <dgm:spPr/>
      <dgm:t>
        <a:bodyPr/>
        <a:lstStyle/>
        <a:p>
          <a:endParaRPr lang="es-MX"/>
        </a:p>
      </dgm:t>
    </dgm:pt>
    <dgm:pt modelId="{0ED4878D-BC46-4DE6-AF80-574D1BC8413B}" type="pres">
      <dgm:prSet presAssocID="{1A086C8F-968B-4876-8C3E-5B90384EF617}" presName="vert1" presStyleCnt="0"/>
      <dgm:spPr/>
      <dgm:t>
        <a:bodyPr/>
        <a:lstStyle/>
        <a:p>
          <a:endParaRPr lang="es-MX"/>
        </a:p>
      </dgm:t>
    </dgm:pt>
    <dgm:pt modelId="{229742C1-80BB-4E54-B856-AF72FA8BDB7A}" type="pres">
      <dgm:prSet presAssocID="{6ADEA265-2EB8-43DE-AB99-0547EA01544B}" presName="vertSpace2a" presStyleCnt="0"/>
      <dgm:spPr/>
      <dgm:t>
        <a:bodyPr/>
        <a:lstStyle/>
        <a:p>
          <a:endParaRPr lang="es-MX"/>
        </a:p>
      </dgm:t>
    </dgm:pt>
    <dgm:pt modelId="{DC5FECC3-17AF-49A4-8F41-592FB801B452}" type="pres">
      <dgm:prSet presAssocID="{6ADEA265-2EB8-43DE-AB99-0547EA01544B}" presName="horz2" presStyleCnt="0"/>
      <dgm:spPr/>
      <dgm:t>
        <a:bodyPr/>
        <a:lstStyle/>
        <a:p>
          <a:endParaRPr lang="es-MX"/>
        </a:p>
      </dgm:t>
    </dgm:pt>
    <dgm:pt modelId="{7820335B-9DFE-4546-B1C0-8D1F3B026AB6}" type="pres">
      <dgm:prSet presAssocID="{6ADEA265-2EB8-43DE-AB99-0547EA01544B}" presName="horzSpace2" presStyleCnt="0"/>
      <dgm:spPr/>
      <dgm:t>
        <a:bodyPr/>
        <a:lstStyle/>
        <a:p>
          <a:endParaRPr lang="es-MX"/>
        </a:p>
      </dgm:t>
    </dgm:pt>
    <dgm:pt modelId="{098EE08A-652D-401E-A419-48E7C83EE429}" type="pres">
      <dgm:prSet presAssocID="{6ADEA265-2EB8-43DE-AB99-0547EA01544B}" presName="tx2" presStyleLbl="revTx" presStyleIdx="1" presStyleCnt="8"/>
      <dgm:spPr/>
      <dgm:t>
        <a:bodyPr/>
        <a:lstStyle/>
        <a:p>
          <a:endParaRPr lang="es-MX"/>
        </a:p>
      </dgm:t>
    </dgm:pt>
    <dgm:pt modelId="{B65173EC-F5B6-4816-8367-3569BAD64F58}" type="pres">
      <dgm:prSet presAssocID="{6ADEA265-2EB8-43DE-AB99-0547EA01544B}" presName="vert2" presStyleCnt="0"/>
      <dgm:spPr/>
      <dgm:t>
        <a:bodyPr/>
        <a:lstStyle/>
        <a:p>
          <a:endParaRPr lang="es-MX"/>
        </a:p>
      </dgm:t>
    </dgm:pt>
    <dgm:pt modelId="{590FA02E-E83A-4EB0-A38E-BD3700E0E5BF}" type="pres">
      <dgm:prSet presAssocID="{EAC17E4B-7430-4F83-81BA-802F174E2E4E}" presName="horz3" presStyleCnt="0"/>
      <dgm:spPr/>
      <dgm:t>
        <a:bodyPr/>
        <a:lstStyle/>
        <a:p>
          <a:endParaRPr lang="es-MX"/>
        </a:p>
      </dgm:t>
    </dgm:pt>
    <dgm:pt modelId="{1BA918CE-3AA8-4885-BFE1-F357DE8FDFA1}" type="pres">
      <dgm:prSet presAssocID="{EAC17E4B-7430-4F83-81BA-802F174E2E4E}" presName="horzSpace3" presStyleCnt="0"/>
      <dgm:spPr/>
      <dgm:t>
        <a:bodyPr/>
        <a:lstStyle/>
        <a:p>
          <a:endParaRPr lang="es-MX"/>
        </a:p>
      </dgm:t>
    </dgm:pt>
    <dgm:pt modelId="{0012351D-793A-422E-A102-B6B119972451}" type="pres">
      <dgm:prSet presAssocID="{EAC17E4B-7430-4F83-81BA-802F174E2E4E}" presName="tx3" presStyleLbl="revTx" presStyleIdx="2" presStyleCnt="8"/>
      <dgm:spPr/>
      <dgm:t>
        <a:bodyPr/>
        <a:lstStyle/>
        <a:p>
          <a:endParaRPr lang="es-MX"/>
        </a:p>
      </dgm:t>
    </dgm:pt>
    <dgm:pt modelId="{DCBADF37-B5FD-4110-86D3-E61F27F13D66}" type="pres">
      <dgm:prSet presAssocID="{EAC17E4B-7430-4F83-81BA-802F174E2E4E}" presName="vert3" presStyleCnt="0"/>
      <dgm:spPr/>
      <dgm:t>
        <a:bodyPr/>
        <a:lstStyle/>
        <a:p>
          <a:endParaRPr lang="es-MX"/>
        </a:p>
      </dgm:t>
    </dgm:pt>
    <dgm:pt modelId="{CE270C45-C787-4C82-81B0-0F5539F6D062}" type="pres">
      <dgm:prSet presAssocID="{6048C05D-4336-43F1-956D-8D6FA6BA37D2}" presName="thinLine3" presStyleLbl="callout" presStyleIdx="0" presStyleCnt="4"/>
      <dgm:spPr/>
      <dgm:t>
        <a:bodyPr/>
        <a:lstStyle/>
        <a:p>
          <a:endParaRPr lang="es-MX"/>
        </a:p>
      </dgm:t>
    </dgm:pt>
    <dgm:pt modelId="{147D5FA3-0571-4730-8688-7584D27F0E5B}" type="pres">
      <dgm:prSet presAssocID="{77A0E597-6B05-4C28-842E-C40CAC98793A}" presName="horz3" presStyleCnt="0"/>
      <dgm:spPr/>
      <dgm:t>
        <a:bodyPr/>
        <a:lstStyle/>
        <a:p>
          <a:endParaRPr lang="es-MX"/>
        </a:p>
      </dgm:t>
    </dgm:pt>
    <dgm:pt modelId="{57C9FAB6-E538-4769-9080-3C562379DA8E}" type="pres">
      <dgm:prSet presAssocID="{77A0E597-6B05-4C28-842E-C40CAC98793A}" presName="horzSpace3" presStyleCnt="0"/>
      <dgm:spPr/>
      <dgm:t>
        <a:bodyPr/>
        <a:lstStyle/>
        <a:p>
          <a:endParaRPr lang="es-MX"/>
        </a:p>
      </dgm:t>
    </dgm:pt>
    <dgm:pt modelId="{E6303B35-9A02-4251-9BC6-EBE54AEB09ED}" type="pres">
      <dgm:prSet presAssocID="{77A0E597-6B05-4C28-842E-C40CAC98793A}" presName="tx3" presStyleLbl="revTx" presStyleIdx="3" presStyleCnt="8"/>
      <dgm:spPr/>
      <dgm:t>
        <a:bodyPr/>
        <a:lstStyle/>
        <a:p>
          <a:endParaRPr lang="es-MX"/>
        </a:p>
      </dgm:t>
    </dgm:pt>
    <dgm:pt modelId="{63D11277-FDA8-474B-90C7-D25606973E89}" type="pres">
      <dgm:prSet presAssocID="{77A0E597-6B05-4C28-842E-C40CAC98793A}" presName="vert3" presStyleCnt="0"/>
      <dgm:spPr/>
      <dgm:t>
        <a:bodyPr/>
        <a:lstStyle/>
        <a:p>
          <a:endParaRPr lang="es-MX"/>
        </a:p>
      </dgm:t>
    </dgm:pt>
    <dgm:pt modelId="{8CD1093A-BE66-414C-A969-970E94B5258C}" type="pres">
      <dgm:prSet presAssocID="{6ADEA265-2EB8-43DE-AB99-0547EA01544B}" presName="thinLine2b" presStyleLbl="callout" presStyleIdx="1" presStyleCnt="4"/>
      <dgm:spPr/>
      <dgm:t>
        <a:bodyPr/>
        <a:lstStyle/>
        <a:p>
          <a:endParaRPr lang="es-MX"/>
        </a:p>
      </dgm:t>
    </dgm:pt>
    <dgm:pt modelId="{DCC4D552-9F95-4813-BB7D-1A86E261E662}" type="pres">
      <dgm:prSet presAssocID="{6ADEA265-2EB8-43DE-AB99-0547EA01544B}" presName="vertSpace2b" presStyleCnt="0"/>
      <dgm:spPr/>
      <dgm:t>
        <a:bodyPr/>
        <a:lstStyle/>
        <a:p>
          <a:endParaRPr lang="es-MX"/>
        </a:p>
      </dgm:t>
    </dgm:pt>
    <dgm:pt modelId="{6B19A0C2-9C87-4F69-A57F-DCC0E89478DE}" type="pres">
      <dgm:prSet presAssocID="{9AF8304B-143B-4F0E-90FC-A83B7FB35A65}" presName="thickLine" presStyleLbl="alignNode1" presStyleIdx="1" presStyleCnt="2"/>
      <dgm:spPr/>
      <dgm:t>
        <a:bodyPr/>
        <a:lstStyle/>
        <a:p>
          <a:endParaRPr lang="es-MX"/>
        </a:p>
      </dgm:t>
    </dgm:pt>
    <dgm:pt modelId="{995D2565-FC55-430B-916C-41988E84C1EE}" type="pres">
      <dgm:prSet presAssocID="{9AF8304B-143B-4F0E-90FC-A83B7FB35A65}" presName="horz1" presStyleCnt="0"/>
      <dgm:spPr/>
      <dgm:t>
        <a:bodyPr/>
        <a:lstStyle/>
        <a:p>
          <a:endParaRPr lang="es-MX"/>
        </a:p>
      </dgm:t>
    </dgm:pt>
    <dgm:pt modelId="{1A26FCEA-449B-4AEF-983F-5817FDA59A39}" type="pres">
      <dgm:prSet presAssocID="{9AF8304B-143B-4F0E-90FC-A83B7FB35A65}" presName="tx1" presStyleLbl="revTx" presStyleIdx="4" presStyleCnt="8"/>
      <dgm:spPr/>
      <dgm:t>
        <a:bodyPr/>
        <a:lstStyle/>
        <a:p>
          <a:endParaRPr lang="es-MX"/>
        </a:p>
      </dgm:t>
    </dgm:pt>
    <dgm:pt modelId="{F4BD58E0-992E-4F79-9CEB-ACB57D23F24D}" type="pres">
      <dgm:prSet presAssocID="{9AF8304B-143B-4F0E-90FC-A83B7FB35A65}" presName="vert1" presStyleCnt="0"/>
      <dgm:spPr/>
      <dgm:t>
        <a:bodyPr/>
        <a:lstStyle/>
        <a:p>
          <a:endParaRPr lang="es-MX"/>
        </a:p>
      </dgm:t>
    </dgm:pt>
    <dgm:pt modelId="{B7A9A9AD-9410-4DFE-81EB-58FBE26BF1F3}" type="pres">
      <dgm:prSet presAssocID="{46434A20-51EC-4C76-9CD7-BB82382B55A7}" presName="vertSpace2a" presStyleCnt="0"/>
      <dgm:spPr/>
      <dgm:t>
        <a:bodyPr/>
        <a:lstStyle/>
        <a:p>
          <a:endParaRPr lang="es-MX"/>
        </a:p>
      </dgm:t>
    </dgm:pt>
    <dgm:pt modelId="{33B8075B-6B06-429D-91E7-B78A7C1523D9}" type="pres">
      <dgm:prSet presAssocID="{46434A20-51EC-4C76-9CD7-BB82382B55A7}" presName="horz2" presStyleCnt="0"/>
      <dgm:spPr/>
      <dgm:t>
        <a:bodyPr/>
        <a:lstStyle/>
        <a:p>
          <a:endParaRPr lang="es-MX"/>
        </a:p>
      </dgm:t>
    </dgm:pt>
    <dgm:pt modelId="{BFB86CD9-93BF-462D-8706-E15D0B5D6D34}" type="pres">
      <dgm:prSet presAssocID="{46434A20-51EC-4C76-9CD7-BB82382B55A7}" presName="horzSpace2" presStyleCnt="0"/>
      <dgm:spPr/>
      <dgm:t>
        <a:bodyPr/>
        <a:lstStyle/>
        <a:p>
          <a:endParaRPr lang="es-MX"/>
        </a:p>
      </dgm:t>
    </dgm:pt>
    <dgm:pt modelId="{0FC1E4E7-4490-44E9-99DB-AB794886F27D}" type="pres">
      <dgm:prSet presAssocID="{46434A20-51EC-4C76-9CD7-BB82382B55A7}" presName="tx2" presStyleLbl="revTx" presStyleIdx="5" presStyleCnt="8"/>
      <dgm:spPr/>
      <dgm:t>
        <a:bodyPr/>
        <a:lstStyle/>
        <a:p>
          <a:endParaRPr lang="es-MX"/>
        </a:p>
      </dgm:t>
    </dgm:pt>
    <dgm:pt modelId="{622103B8-9927-423F-B6A4-BFD1E4BB622B}" type="pres">
      <dgm:prSet presAssocID="{46434A20-51EC-4C76-9CD7-BB82382B55A7}" presName="vert2" presStyleCnt="0"/>
      <dgm:spPr/>
      <dgm:t>
        <a:bodyPr/>
        <a:lstStyle/>
        <a:p>
          <a:endParaRPr lang="es-MX"/>
        </a:p>
      </dgm:t>
    </dgm:pt>
    <dgm:pt modelId="{43F79C58-112D-4728-A44B-B97A5C67DB50}" type="pres">
      <dgm:prSet presAssocID="{9815C1E2-B657-41D0-8E86-FF2D2FA1CBFD}" presName="horz3" presStyleCnt="0"/>
      <dgm:spPr/>
      <dgm:t>
        <a:bodyPr/>
        <a:lstStyle/>
        <a:p>
          <a:endParaRPr lang="es-MX"/>
        </a:p>
      </dgm:t>
    </dgm:pt>
    <dgm:pt modelId="{DE31838B-C4DA-40B7-8FED-4D22EB1B16B5}" type="pres">
      <dgm:prSet presAssocID="{9815C1E2-B657-41D0-8E86-FF2D2FA1CBFD}" presName="horzSpace3" presStyleCnt="0"/>
      <dgm:spPr/>
      <dgm:t>
        <a:bodyPr/>
        <a:lstStyle/>
        <a:p>
          <a:endParaRPr lang="es-MX"/>
        </a:p>
      </dgm:t>
    </dgm:pt>
    <dgm:pt modelId="{89E9CB0F-8EEC-4E22-9BC4-16E6990BA47D}" type="pres">
      <dgm:prSet presAssocID="{9815C1E2-B657-41D0-8E86-FF2D2FA1CBFD}" presName="tx3" presStyleLbl="revTx" presStyleIdx="6" presStyleCnt="8"/>
      <dgm:spPr/>
      <dgm:t>
        <a:bodyPr/>
        <a:lstStyle/>
        <a:p>
          <a:endParaRPr lang="es-MX"/>
        </a:p>
      </dgm:t>
    </dgm:pt>
    <dgm:pt modelId="{1F2713DD-17BF-41A5-A713-F04213CA86BA}" type="pres">
      <dgm:prSet presAssocID="{9815C1E2-B657-41D0-8E86-FF2D2FA1CBFD}" presName="vert3" presStyleCnt="0"/>
      <dgm:spPr/>
      <dgm:t>
        <a:bodyPr/>
        <a:lstStyle/>
        <a:p>
          <a:endParaRPr lang="es-MX"/>
        </a:p>
      </dgm:t>
    </dgm:pt>
    <dgm:pt modelId="{985D1CBE-4478-4518-9B9D-F4F669C25007}" type="pres">
      <dgm:prSet presAssocID="{B2C68332-D532-4F3E-9165-C9B28B5B68F4}" presName="thinLine3" presStyleLbl="callout" presStyleIdx="2" presStyleCnt="4"/>
      <dgm:spPr/>
      <dgm:t>
        <a:bodyPr/>
        <a:lstStyle/>
        <a:p>
          <a:endParaRPr lang="es-MX"/>
        </a:p>
      </dgm:t>
    </dgm:pt>
    <dgm:pt modelId="{C5AABFB1-3284-4C7B-A0A5-5203D765D1D7}" type="pres">
      <dgm:prSet presAssocID="{19FA8894-AACB-4957-A3AC-89F6F150417F}" presName="horz3" presStyleCnt="0"/>
      <dgm:spPr/>
      <dgm:t>
        <a:bodyPr/>
        <a:lstStyle/>
        <a:p>
          <a:endParaRPr lang="es-MX"/>
        </a:p>
      </dgm:t>
    </dgm:pt>
    <dgm:pt modelId="{E6EF17C3-B378-4315-9A88-9B3869FC5FA1}" type="pres">
      <dgm:prSet presAssocID="{19FA8894-AACB-4957-A3AC-89F6F150417F}" presName="horzSpace3" presStyleCnt="0"/>
      <dgm:spPr/>
      <dgm:t>
        <a:bodyPr/>
        <a:lstStyle/>
        <a:p>
          <a:endParaRPr lang="es-MX"/>
        </a:p>
      </dgm:t>
    </dgm:pt>
    <dgm:pt modelId="{6D0D6CB4-C416-4449-AD32-7B39B191F59E}" type="pres">
      <dgm:prSet presAssocID="{19FA8894-AACB-4957-A3AC-89F6F150417F}" presName="tx3" presStyleLbl="revTx" presStyleIdx="7" presStyleCnt="8"/>
      <dgm:spPr/>
      <dgm:t>
        <a:bodyPr/>
        <a:lstStyle/>
        <a:p>
          <a:endParaRPr lang="es-MX"/>
        </a:p>
      </dgm:t>
    </dgm:pt>
    <dgm:pt modelId="{BE7D2E80-051F-44E6-B1D2-7F5701EED424}" type="pres">
      <dgm:prSet presAssocID="{19FA8894-AACB-4957-A3AC-89F6F150417F}" presName="vert3" presStyleCnt="0"/>
      <dgm:spPr/>
      <dgm:t>
        <a:bodyPr/>
        <a:lstStyle/>
        <a:p>
          <a:endParaRPr lang="es-MX"/>
        </a:p>
      </dgm:t>
    </dgm:pt>
    <dgm:pt modelId="{F55A58BC-ECE7-4AC7-977E-FF021D1949A4}" type="pres">
      <dgm:prSet presAssocID="{46434A20-51EC-4C76-9CD7-BB82382B55A7}" presName="thinLine2b" presStyleLbl="callout" presStyleIdx="3" presStyleCnt="4"/>
      <dgm:spPr/>
      <dgm:t>
        <a:bodyPr/>
        <a:lstStyle/>
        <a:p>
          <a:endParaRPr lang="es-MX"/>
        </a:p>
      </dgm:t>
    </dgm:pt>
    <dgm:pt modelId="{8F7C3B40-5985-4EBD-94EF-D21DB7DF12D2}" type="pres">
      <dgm:prSet presAssocID="{46434A20-51EC-4C76-9CD7-BB82382B55A7}" presName="vertSpace2b" presStyleCnt="0"/>
      <dgm:spPr/>
      <dgm:t>
        <a:bodyPr/>
        <a:lstStyle/>
        <a:p>
          <a:endParaRPr lang="es-MX"/>
        </a:p>
      </dgm:t>
    </dgm:pt>
  </dgm:ptLst>
  <dgm:cxnLst>
    <dgm:cxn modelId="{0DC08DCE-F1B2-436A-B9CC-348E9209466C}" type="presOf" srcId="{9AF8304B-143B-4F0E-90FC-A83B7FB35A65}" destId="{1A26FCEA-449B-4AEF-983F-5817FDA59A39}" srcOrd="0" destOrd="0" presId="urn:microsoft.com/office/officeart/2008/layout/LinedList"/>
    <dgm:cxn modelId="{5CAA7EAD-5250-4422-9FD4-9E9F165CBE89}" srcId="{6ADEA265-2EB8-43DE-AB99-0547EA01544B}" destId="{77A0E597-6B05-4C28-842E-C40CAC98793A}" srcOrd="1" destOrd="0" parTransId="{82728174-5BCF-47DC-A02F-A6A1594E109D}" sibTransId="{83C94D8D-3861-4DD4-9D7F-78AA283AA225}"/>
    <dgm:cxn modelId="{94F9DC24-9D15-4D37-95AF-D291C709DDC9}" srcId="{46434A20-51EC-4C76-9CD7-BB82382B55A7}" destId="{19FA8894-AACB-4957-A3AC-89F6F150417F}" srcOrd="1" destOrd="0" parTransId="{96297756-EC17-400F-9B47-81A548D8984C}" sibTransId="{69734C59-BFEB-41FB-8EDA-9D0E228A44D2}"/>
    <dgm:cxn modelId="{9BBFC8A8-BFE0-458C-816B-019EED00A843}" type="presOf" srcId="{77A0E597-6B05-4C28-842E-C40CAC98793A}" destId="{E6303B35-9A02-4251-9BC6-EBE54AEB09ED}" srcOrd="0" destOrd="0" presId="urn:microsoft.com/office/officeart/2008/layout/LinedList"/>
    <dgm:cxn modelId="{8896CED8-4B8A-4E94-B073-BDBFFCA8FC97}" type="presOf" srcId="{9815C1E2-B657-41D0-8E86-FF2D2FA1CBFD}" destId="{89E9CB0F-8EEC-4E22-9BC4-16E6990BA47D}" srcOrd="0" destOrd="0" presId="urn:microsoft.com/office/officeart/2008/layout/LinedList"/>
    <dgm:cxn modelId="{ED8985ED-127C-46C9-82FE-A86A6FB070E3}" type="presOf" srcId="{46434A20-51EC-4C76-9CD7-BB82382B55A7}" destId="{0FC1E4E7-4490-44E9-99DB-AB794886F27D}" srcOrd="0" destOrd="0" presId="urn:microsoft.com/office/officeart/2008/layout/LinedList"/>
    <dgm:cxn modelId="{02FF2F71-9E2E-42A6-BFC2-F5E1246A9C92}" type="presOf" srcId="{EAC17E4B-7430-4F83-81BA-802F174E2E4E}" destId="{0012351D-793A-422E-A102-B6B119972451}" srcOrd="0" destOrd="0" presId="urn:microsoft.com/office/officeart/2008/layout/LinedList"/>
    <dgm:cxn modelId="{D2A4922C-6ABE-4A80-8628-7D3301D1CC2C}" type="presOf" srcId="{19FA8894-AACB-4957-A3AC-89F6F150417F}" destId="{6D0D6CB4-C416-4449-AD32-7B39B191F59E}" srcOrd="0" destOrd="0" presId="urn:microsoft.com/office/officeart/2008/layout/LinedList"/>
    <dgm:cxn modelId="{084EEA01-FDF7-4796-8971-1BB2AE9C8E72}" srcId="{933146B2-6DCE-4D1B-9226-2C82373C6837}" destId="{9AF8304B-143B-4F0E-90FC-A83B7FB35A65}" srcOrd="1" destOrd="0" parTransId="{820040F1-DC97-4565-A397-19BE0FF9ECBB}" sibTransId="{4C6C02E8-EEB2-4D7D-B4B8-FF02F8049067}"/>
    <dgm:cxn modelId="{B8FA1C36-57D1-442E-90E9-531001F4199F}" srcId="{9AF8304B-143B-4F0E-90FC-A83B7FB35A65}" destId="{46434A20-51EC-4C76-9CD7-BB82382B55A7}" srcOrd="0" destOrd="0" parTransId="{60A253BD-C458-4CE4-B4E2-0D735296DA44}" sibTransId="{A2F6A2C3-3641-4D8F-8017-7D58FFBC4C15}"/>
    <dgm:cxn modelId="{6CABADF0-A378-48D8-A50F-6FF7D603056A}" type="presOf" srcId="{1A086C8F-968B-4876-8C3E-5B90384EF617}" destId="{133BC3D1-D6BC-4A2E-81BF-E7BB2C44472A}" srcOrd="0" destOrd="0" presId="urn:microsoft.com/office/officeart/2008/layout/LinedList"/>
    <dgm:cxn modelId="{02E7A519-EF5B-4F5C-AD93-6A8CF6CB10D7}" srcId="{6ADEA265-2EB8-43DE-AB99-0547EA01544B}" destId="{EAC17E4B-7430-4F83-81BA-802F174E2E4E}" srcOrd="0" destOrd="0" parTransId="{1BCEFD45-A563-4EF6-81B7-F95454CAB00E}" sibTransId="{6048C05D-4336-43F1-956D-8D6FA6BA37D2}"/>
    <dgm:cxn modelId="{1B2F274C-61F2-49BA-96E8-D64D9A77B7CC}" srcId="{933146B2-6DCE-4D1B-9226-2C82373C6837}" destId="{1A086C8F-968B-4876-8C3E-5B90384EF617}" srcOrd="0" destOrd="0" parTransId="{CD5677AB-71AE-4126-97EE-0E162078CD34}" sibTransId="{213CF00D-C2F5-4904-A5FF-E8E70B03C1D8}"/>
    <dgm:cxn modelId="{9661E0F6-998B-4F46-A1A7-EED4937084E0}" srcId="{46434A20-51EC-4C76-9CD7-BB82382B55A7}" destId="{9815C1E2-B657-41D0-8E86-FF2D2FA1CBFD}" srcOrd="0" destOrd="0" parTransId="{04054563-37FD-4C30-AA9E-7A4752DB9ECB}" sibTransId="{B2C68332-D532-4F3E-9165-C9B28B5B68F4}"/>
    <dgm:cxn modelId="{CCF37FD2-5683-4F18-8CAC-2A396724CDF0}" type="presOf" srcId="{933146B2-6DCE-4D1B-9226-2C82373C6837}" destId="{3239F563-B055-4423-B459-4C4EB1A692BF}" srcOrd="0" destOrd="0" presId="urn:microsoft.com/office/officeart/2008/layout/LinedList"/>
    <dgm:cxn modelId="{FC6148EA-856D-4A79-886D-E16A5CE5D88A}" type="presOf" srcId="{6ADEA265-2EB8-43DE-AB99-0547EA01544B}" destId="{098EE08A-652D-401E-A419-48E7C83EE429}" srcOrd="0" destOrd="0" presId="urn:microsoft.com/office/officeart/2008/layout/LinedList"/>
    <dgm:cxn modelId="{E0CABB55-97D1-4847-B11F-B458888F4A16}" srcId="{1A086C8F-968B-4876-8C3E-5B90384EF617}" destId="{6ADEA265-2EB8-43DE-AB99-0547EA01544B}" srcOrd="0" destOrd="0" parTransId="{065EDF78-B9D9-4C23-B02E-079EFDD190BD}" sibTransId="{FF37B29D-36C3-44A8-BEB9-70B08BF1D103}"/>
    <dgm:cxn modelId="{C8D24A1A-8685-4BBC-9720-D4B3D9804903}" type="presParOf" srcId="{3239F563-B055-4423-B459-4C4EB1A692BF}" destId="{811EBFC5-2033-4F6B-BA29-754CCE49CFD7}" srcOrd="0" destOrd="0" presId="urn:microsoft.com/office/officeart/2008/layout/LinedList"/>
    <dgm:cxn modelId="{D13E39BC-2F75-4B54-A89D-66FABBB9A40D}" type="presParOf" srcId="{3239F563-B055-4423-B459-4C4EB1A692BF}" destId="{B3E9400E-D360-4C26-82DA-8D38575342F9}" srcOrd="1" destOrd="0" presId="urn:microsoft.com/office/officeart/2008/layout/LinedList"/>
    <dgm:cxn modelId="{0231A1F5-BEDE-4C80-B377-CD3514D8E6A1}" type="presParOf" srcId="{B3E9400E-D360-4C26-82DA-8D38575342F9}" destId="{133BC3D1-D6BC-4A2E-81BF-E7BB2C44472A}" srcOrd="0" destOrd="0" presId="urn:microsoft.com/office/officeart/2008/layout/LinedList"/>
    <dgm:cxn modelId="{2E836DC3-14B4-4A3E-B806-C09B973AFF92}" type="presParOf" srcId="{B3E9400E-D360-4C26-82DA-8D38575342F9}" destId="{0ED4878D-BC46-4DE6-AF80-574D1BC8413B}" srcOrd="1" destOrd="0" presId="urn:microsoft.com/office/officeart/2008/layout/LinedList"/>
    <dgm:cxn modelId="{DA4F6B2D-0E63-453E-8476-B9EE384A53FE}" type="presParOf" srcId="{0ED4878D-BC46-4DE6-AF80-574D1BC8413B}" destId="{229742C1-80BB-4E54-B856-AF72FA8BDB7A}" srcOrd="0" destOrd="0" presId="urn:microsoft.com/office/officeart/2008/layout/LinedList"/>
    <dgm:cxn modelId="{9D2446F0-C762-4AF5-892A-0409E239EA4E}" type="presParOf" srcId="{0ED4878D-BC46-4DE6-AF80-574D1BC8413B}" destId="{DC5FECC3-17AF-49A4-8F41-592FB801B452}" srcOrd="1" destOrd="0" presId="urn:microsoft.com/office/officeart/2008/layout/LinedList"/>
    <dgm:cxn modelId="{25C607C2-9F39-42A3-A2F1-91FD4E54A603}" type="presParOf" srcId="{DC5FECC3-17AF-49A4-8F41-592FB801B452}" destId="{7820335B-9DFE-4546-B1C0-8D1F3B026AB6}" srcOrd="0" destOrd="0" presId="urn:microsoft.com/office/officeart/2008/layout/LinedList"/>
    <dgm:cxn modelId="{F446FC47-BFA8-42E4-9008-ADDE01EAE513}" type="presParOf" srcId="{DC5FECC3-17AF-49A4-8F41-592FB801B452}" destId="{098EE08A-652D-401E-A419-48E7C83EE429}" srcOrd="1" destOrd="0" presId="urn:microsoft.com/office/officeart/2008/layout/LinedList"/>
    <dgm:cxn modelId="{BDA7FEB6-F2EB-4987-AB23-60C8C1318E25}" type="presParOf" srcId="{DC5FECC3-17AF-49A4-8F41-592FB801B452}" destId="{B65173EC-F5B6-4816-8367-3569BAD64F58}" srcOrd="2" destOrd="0" presId="urn:microsoft.com/office/officeart/2008/layout/LinedList"/>
    <dgm:cxn modelId="{E78F96D6-BF0D-4059-8E13-E27C58751306}" type="presParOf" srcId="{B65173EC-F5B6-4816-8367-3569BAD64F58}" destId="{590FA02E-E83A-4EB0-A38E-BD3700E0E5BF}" srcOrd="0" destOrd="0" presId="urn:microsoft.com/office/officeart/2008/layout/LinedList"/>
    <dgm:cxn modelId="{A3A38141-4138-4034-8050-FB7922B469C5}" type="presParOf" srcId="{590FA02E-E83A-4EB0-A38E-BD3700E0E5BF}" destId="{1BA918CE-3AA8-4885-BFE1-F357DE8FDFA1}" srcOrd="0" destOrd="0" presId="urn:microsoft.com/office/officeart/2008/layout/LinedList"/>
    <dgm:cxn modelId="{F5DD630A-9983-4B78-A410-5BED36BEF14D}" type="presParOf" srcId="{590FA02E-E83A-4EB0-A38E-BD3700E0E5BF}" destId="{0012351D-793A-422E-A102-B6B119972451}" srcOrd="1" destOrd="0" presId="urn:microsoft.com/office/officeart/2008/layout/LinedList"/>
    <dgm:cxn modelId="{AE41C2FA-D264-4AD8-B894-11F5BAB2DCFE}" type="presParOf" srcId="{590FA02E-E83A-4EB0-A38E-BD3700E0E5BF}" destId="{DCBADF37-B5FD-4110-86D3-E61F27F13D66}" srcOrd="2" destOrd="0" presId="urn:microsoft.com/office/officeart/2008/layout/LinedList"/>
    <dgm:cxn modelId="{0D3F0D7E-FFE9-4F54-BA34-D51400EA90BC}" type="presParOf" srcId="{B65173EC-F5B6-4816-8367-3569BAD64F58}" destId="{CE270C45-C787-4C82-81B0-0F5539F6D062}" srcOrd="1" destOrd="0" presId="urn:microsoft.com/office/officeart/2008/layout/LinedList"/>
    <dgm:cxn modelId="{6111843F-0527-4324-AEF2-C8FF17BFD792}" type="presParOf" srcId="{B65173EC-F5B6-4816-8367-3569BAD64F58}" destId="{147D5FA3-0571-4730-8688-7584D27F0E5B}" srcOrd="2" destOrd="0" presId="urn:microsoft.com/office/officeart/2008/layout/LinedList"/>
    <dgm:cxn modelId="{6182D7C9-7846-47CF-9B7E-6C55B8D9A1D8}" type="presParOf" srcId="{147D5FA3-0571-4730-8688-7584D27F0E5B}" destId="{57C9FAB6-E538-4769-9080-3C562379DA8E}" srcOrd="0" destOrd="0" presId="urn:microsoft.com/office/officeart/2008/layout/LinedList"/>
    <dgm:cxn modelId="{F475C9ED-D231-4972-B104-E319FEFA13E6}" type="presParOf" srcId="{147D5FA3-0571-4730-8688-7584D27F0E5B}" destId="{E6303B35-9A02-4251-9BC6-EBE54AEB09ED}" srcOrd="1" destOrd="0" presId="urn:microsoft.com/office/officeart/2008/layout/LinedList"/>
    <dgm:cxn modelId="{2EF047A1-2980-4586-96FA-506DD873EAD9}" type="presParOf" srcId="{147D5FA3-0571-4730-8688-7584D27F0E5B}" destId="{63D11277-FDA8-474B-90C7-D25606973E89}" srcOrd="2" destOrd="0" presId="urn:microsoft.com/office/officeart/2008/layout/LinedList"/>
    <dgm:cxn modelId="{52A0ADD7-8DCA-4431-B634-70387C366A4F}" type="presParOf" srcId="{0ED4878D-BC46-4DE6-AF80-574D1BC8413B}" destId="{8CD1093A-BE66-414C-A969-970E94B5258C}" srcOrd="2" destOrd="0" presId="urn:microsoft.com/office/officeart/2008/layout/LinedList"/>
    <dgm:cxn modelId="{3075181C-5739-49FC-A441-F6E5B34BF142}" type="presParOf" srcId="{0ED4878D-BC46-4DE6-AF80-574D1BC8413B}" destId="{DCC4D552-9F95-4813-BB7D-1A86E261E662}" srcOrd="3" destOrd="0" presId="urn:microsoft.com/office/officeart/2008/layout/LinedList"/>
    <dgm:cxn modelId="{BE71584B-C9DD-4C82-8FB7-EFA5ED34945D}" type="presParOf" srcId="{3239F563-B055-4423-B459-4C4EB1A692BF}" destId="{6B19A0C2-9C87-4F69-A57F-DCC0E89478DE}" srcOrd="2" destOrd="0" presId="urn:microsoft.com/office/officeart/2008/layout/LinedList"/>
    <dgm:cxn modelId="{3200B8E3-CE49-4578-9894-63DCAC46C515}" type="presParOf" srcId="{3239F563-B055-4423-B459-4C4EB1A692BF}" destId="{995D2565-FC55-430B-916C-41988E84C1EE}" srcOrd="3" destOrd="0" presId="urn:microsoft.com/office/officeart/2008/layout/LinedList"/>
    <dgm:cxn modelId="{F46216D6-A5F8-4A4A-BA63-910343BBE866}" type="presParOf" srcId="{995D2565-FC55-430B-916C-41988E84C1EE}" destId="{1A26FCEA-449B-4AEF-983F-5817FDA59A39}" srcOrd="0" destOrd="0" presId="urn:microsoft.com/office/officeart/2008/layout/LinedList"/>
    <dgm:cxn modelId="{21952FE6-E997-4AA3-A662-389979F20225}" type="presParOf" srcId="{995D2565-FC55-430B-916C-41988E84C1EE}" destId="{F4BD58E0-992E-4F79-9CEB-ACB57D23F24D}" srcOrd="1" destOrd="0" presId="urn:microsoft.com/office/officeart/2008/layout/LinedList"/>
    <dgm:cxn modelId="{CDDE2AE7-1F69-4248-8A9C-25AE4750B25D}" type="presParOf" srcId="{F4BD58E0-992E-4F79-9CEB-ACB57D23F24D}" destId="{B7A9A9AD-9410-4DFE-81EB-58FBE26BF1F3}" srcOrd="0" destOrd="0" presId="urn:microsoft.com/office/officeart/2008/layout/LinedList"/>
    <dgm:cxn modelId="{81209561-76FA-41A2-9A00-05B118C76751}" type="presParOf" srcId="{F4BD58E0-992E-4F79-9CEB-ACB57D23F24D}" destId="{33B8075B-6B06-429D-91E7-B78A7C1523D9}" srcOrd="1" destOrd="0" presId="urn:microsoft.com/office/officeart/2008/layout/LinedList"/>
    <dgm:cxn modelId="{163B8BCA-DB2D-4E55-9111-83AE66D2B3DE}" type="presParOf" srcId="{33B8075B-6B06-429D-91E7-B78A7C1523D9}" destId="{BFB86CD9-93BF-462D-8706-E15D0B5D6D34}" srcOrd="0" destOrd="0" presId="urn:microsoft.com/office/officeart/2008/layout/LinedList"/>
    <dgm:cxn modelId="{78D7713F-F384-4633-AC53-BABBB0425872}" type="presParOf" srcId="{33B8075B-6B06-429D-91E7-B78A7C1523D9}" destId="{0FC1E4E7-4490-44E9-99DB-AB794886F27D}" srcOrd="1" destOrd="0" presId="urn:microsoft.com/office/officeart/2008/layout/LinedList"/>
    <dgm:cxn modelId="{A78032C1-21E4-489A-A0A0-F537F8FA1BD4}" type="presParOf" srcId="{33B8075B-6B06-429D-91E7-B78A7C1523D9}" destId="{622103B8-9927-423F-B6A4-BFD1E4BB622B}" srcOrd="2" destOrd="0" presId="urn:microsoft.com/office/officeart/2008/layout/LinedList"/>
    <dgm:cxn modelId="{C1FC6538-A00B-445C-94EC-B5CC80FA8296}" type="presParOf" srcId="{622103B8-9927-423F-B6A4-BFD1E4BB622B}" destId="{43F79C58-112D-4728-A44B-B97A5C67DB50}" srcOrd="0" destOrd="0" presId="urn:microsoft.com/office/officeart/2008/layout/LinedList"/>
    <dgm:cxn modelId="{9BCD6BA4-650D-4CFB-B429-9FC9FF6E30D7}" type="presParOf" srcId="{43F79C58-112D-4728-A44B-B97A5C67DB50}" destId="{DE31838B-C4DA-40B7-8FED-4D22EB1B16B5}" srcOrd="0" destOrd="0" presId="urn:microsoft.com/office/officeart/2008/layout/LinedList"/>
    <dgm:cxn modelId="{6CC97528-C771-4817-A2BE-EBC595707C71}" type="presParOf" srcId="{43F79C58-112D-4728-A44B-B97A5C67DB50}" destId="{89E9CB0F-8EEC-4E22-9BC4-16E6990BA47D}" srcOrd="1" destOrd="0" presId="urn:microsoft.com/office/officeart/2008/layout/LinedList"/>
    <dgm:cxn modelId="{6BD1BD0B-E2DA-42F0-8F02-D8C101BCC90C}" type="presParOf" srcId="{43F79C58-112D-4728-A44B-B97A5C67DB50}" destId="{1F2713DD-17BF-41A5-A713-F04213CA86BA}" srcOrd="2" destOrd="0" presId="urn:microsoft.com/office/officeart/2008/layout/LinedList"/>
    <dgm:cxn modelId="{15FE1B18-88CE-434D-A4ED-2D13BDB4D1D0}" type="presParOf" srcId="{622103B8-9927-423F-B6A4-BFD1E4BB622B}" destId="{985D1CBE-4478-4518-9B9D-F4F669C25007}" srcOrd="1" destOrd="0" presId="urn:microsoft.com/office/officeart/2008/layout/LinedList"/>
    <dgm:cxn modelId="{01D4B5FD-7E02-40EC-BC0D-B714D8FEE592}" type="presParOf" srcId="{622103B8-9927-423F-B6A4-BFD1E4BB622B}" destId="{C5AABFB1-3284-4C7B-A0A5-5203D765D1D7}" srcOrd="2" destOrd="0" presId="urn:microsoft.com/office/officeart/2008/layout/LinedList"/>
    <dgm:cxn modelId="{EED61703-9D4B-406D-ADB2-E085125A17ED}" type="presParOf" srcId="{C5AABFB1-3284-4C7B-A0A5-5203D765D1D7}" destId="{E6EF17C3-B378-4315-9A88-9B3869FC5FA1}" srcOrd="0" destOrd="0" presId="urn:microsoft.com/office/officeart/2008/layout/LinedList"/>
    <dgm:cxn modelId="{5DA55560-B000-4E42-99D5-897415F36B76}" type="presParOf" srcId="{C5AABFB1-3284-4C7B-A0A5-5203D765D1D7}" destId="{6D0D6CB4-C416-4449-AD32-7B39B191F59E}" srcOrd="1" destOrd="0" presId="urn:microsoft.com/office/officeart/2008/layout/LinedList"/>
    <dgm:cxn modelId="{B02FD6A2-EEDA-42CD-A0D4-5740CD67B539}" type="presParOf" srcId="{C5AABFB1-3284-4C7B-A0A5-5203D765D1D7}" destId="{BE7D2E80-051F-44E6-B1D2-7F5701EED424}" srcOrd="2" destOrd="0" presId="urn:microsoft.com/office/officeart/2008/layout/LinedList"/>
    <dgm:cxn modelId="{9124AA8C-AF90-4BBF-8C77-CD4BDEB5E067}" type="presParOf" srcId="{F4BD58E0-992E-4F79-9CEB-ACB57D23F24D}" destId="{F55A58BC-ECE7-4AC7-977E-FF021D1949A4}" srcOrd="2" destOrd="0" presId="urn:microsoft.com/office/officeart/2008/layout/LinedList"/>
    <dgm:cxn modelId="{2FC85659-C99B-4FC2-B7A0-EDD36480AD4C}" type="presParOf" srcId="{F4BD58E0-992E-4F79-9CEB-ACB57D23F24D}" destId="{8F7C3B40-5985-4EBD-94EF-D21DB7DF12D2}"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E059488-E3A4-4AF7-92F4-CAF8B904E9C6}" type="doc">
      <dgm:prSet loTypeId="urn:microsoft.com/office/officeart/2005/8/layout/hierarchy2" loCatId="hierarchy" qsTypeId="urn:microsoft.com/office/officeart/2005/8/quickstyle/simple1" qsCatId="simple" csTypeId="urn:microsoft.com/office/officeart/2005/8/colors/colorful5" csCatId="colorful" phldr="1"/>
      <dgm:spPr/>
      <dgm:t>
        <a:bodyPr/>
        <a:lstStyle/>
        <a:p>
          <a:endParaRPr lang="es-MX"/>
        </a:p>
      </dgm:t>
    </dgm:pt>
    <dgm:pt modelId="{5C25C8DD-F314-437C-876A-B6374E9D6EDC}">
      <dgm:prSet custT="1"/>
      <dgm:spPr/>
      <dgm:t>
        <a:bodyPr/>
        <a:lstStyle/>
        <a:p>
          <a:pPr rtl="0"/>
          <a:r>
            <a:rPr lang="es-MX" sz="2400" dirty="0" smtClean="0"/>
            <a:t>Población muestreada</a:t>
          </a:r>
          <a:endParaRPr lang="es-MX" sz="2400" dirty="0"/>
        </a:p>
      </dgm:t>
    </dgm:pt>
    <dgm:pt modelId="{C6A606DA-4F5A-484D-BF9E-D6B9F82C5138}" type="parTrans" cxnId="{C6EC0E15-7AAB-487B-9754-4A113AD2D131}">
      <dgm:prSet/>
      <dgm:spPr/>
      <dgm:t>
        <a:bodyPr/>
        <a:lstStyle/>
        <a:p>
          <a:endParaRPr lang="es-MX"/>
        </a:p>
      </dgm:t>
    </dgm:pt>
    <dgm:pt modelId="{7CB64184-0B08-4357-AB25-39DE2D8C8762}" type="sibTrans" cxnId="{C6EC0E15-7AAB-487B-9754-4A113AD2D131}">
      <dgm:prSet/>
      <dgm:spPr/>
      <dgm:t>
        <a:bodyPr/>
        <a:lstStyle/>
        <a:p>
          <a:endParaRPr lang="es-MX"/>
        </a:p>
      </dgm:t>
    </dgm:pt>
    <dgm:pt modelId="{9C93EA15-004E-47B8-A834-36FCA3222AD2}">
      <dgm:prSet custT="1"/>
      <dgm:spPr/>
      <dgm:t>
        <a:bodyPr/>
        <a:lstStyle/>
        <a:p>
          <a:pPr rtl="0"/>
          <a:r>
            <a:rPr lang="es-MX" sz="2400" dirty="0" smtClean="0"/>
            <a:t>Población objetivo</a:t>
          </a:r>
          <a:endParaRPr lang="es-MX" sz="2400" dirty="0"/>
        </a:p>
      </dgm:t>
    </dgm:pt>
    <dgm:pt modelId="{FE406FD5-893B-44C0-BCA8-7EA59C16AD7F}" type="parTrans" cxnId="{0E02D48C-5494-48C4-9388-FFB24718056B}">
      <dgm:prSet/>
      <dgm:spPr/>
      <dgm:t>
        <a:bodyPr/>
        <a:lstStyle/>
        <a:p>
          <a:endParaRPr lang="es-MX"/>
        </a:p>
      </dgm:t>
    </dgm:pt>
    <dgm:pt modelId="{FC2F17FA-5B9A-4E7D-BA1B-05545B22B356}" type="sibTrans" cxnId="{0E02D48C-5494-48C4-9388-FFB24718056B}">
      <dgm:prSet/>
      <dgm:spPr/>
      <dgm:t>
        <a:bodyPr/>
        <a:lstStyle/>
        <a:p>
          <a:endParaRPr lang="es-MX"/>
        </a:p>
      </dgm:t>
    </dgm:pt>
    <dgm:pt modelId="{33AF8AA4-1562-4221-B8A1-3DCE95C671FC}">
      <dgm:prSet custT="1"/>
      <dgm:spPr/>
      <dgm:t>
        <a:bodyPr/>
        <a:lstStyle/>
        <a:p>
          <a:pPr rtl="0"/>
          <a:r>
            <a:rPr lang="es-MX" sz="2000" dirty="0" smtClean="0"/>
            <a:t>De la que se extrae la muestra </a:t>
          </a:r>
        </a:p>
        <a:p>
          <a:pPr rtl="0"/>
          <a:r>
            <a:rPr lang="es-MX" sz="2000" dirty="0" smtClean="0"/>
            <a:t>La muestra debe ser </a:t>
          </a:r>
          <a:r>
            <a:rPr lang="es-MX" sz="2000" b="1" dirty="0" smtClean="0"/>
            <a:t>aleatoria</a:t>
          </a:r>
          <a:r>
            <a:rPr lang="es-MX" sz="2000" dirty="0" smtClean="0"/>
            <a:t> o lo más representativa posible</a:t>
          </a:r>
          <a:endParaRPr lang="es-MX" sz="2000" dirty="0"/>
        </a:p>
      </dgm:t>
    </dgm:pt>
    <dgm:pt modelId="{FC925F2E-CEB3-46C9-9592-1C72C4F0A9FF}" type="parTrans" cxnId="{E6EC5C3C-F421-41A5-AB99-2163927BEE18}">
      <dgm:prSet/>
      <dgm:spPr/>
      <dgm:t>
        <a:bodyPr/>
        <a:lstStyle/>
        <a:p>
          <a:endParaRPr lang="es-MX"/>
        </a:p>
      </dgm:t>
    </dgm:pt>
    <dgm:pt modelId="{E0EE0EE3-BD9A-4109-8F7C-49B5CE41F40C}" type="sibTrans" cxnId="{E6EC5C3C-F421-41A5-AB99-2163927BEE18}">
      <dgm:prSet/>
      <dgm:spPr/>
      <dgm:t>
        <a:bodyPr/>
        <a:lstStyle/>
        <a:p>
          <a:endParaRPr lang="es-MX"/>
        </a:p>
      </dgm:t>
    </dgm:pt>
    <dgm:pt modelId="{AD2D4B5C-81EE-4D31-9B53-CE8DF13F893C}">
      <dgm:prSet custT="1"/>
      <dgm:spPr/>
      <dgm:t>
        <a:bodyPr/>
        <a:lstStyle/>
        <a:p>
          <a:pPr rtl="0"/>
          <a:r>
            <a:rPr lang="es-MX" sz="2000" dirty="0" smtClean="0"/>
            <a:t>De la que se pretende hacer una inferencia</a:t>
          </a:r>
          <a:endParaRPr lang="es-MX" sz="2000" dirty="0"/>
        </a:p>
      </dgm:t>
    </dgm:pt>
    <dgm:pt modelId="{11A5B46B-6C2E-4758-8F20-3F869D82C213}" type="parTrans" cxnId="{B6E6163C-ED37-43DC-BBB6-050886C49D22}">
      <dgm:prSet/>
      <dgm:spPr/>
      <dgm:t>
        <a:bodyPr/>
        <a:lstStyle/>
        <a:p>
          <a:endParaRPr lang="es-MX"/>
        </a:p>
      </dgm:t>
    </dgm:pt>
    <dgm:pt modelId="{311004A8-1460-479A-BEDD-1208803EBE04}" type="sibTrans" cxnId="{B6E6163C-ED37-43DC-BBB6-050886C49D22}">
      <dgm:prSet/>
      <dgm:spPr/>
      <dgm:t>
        <a:bodyPr/>
        <a:lstStyle/>
        <a:p>
          <a:endParaRPr lang="es-MX"/>
        </a:p>
      </dgm:t>
    </dgm:pt>
    <dgm:pt modelId="{CE7C592C-6B02-4780-9B79-4E14EB487B50}" type="pres">
      <dgm:prSet presAssocID="{FE059488-E3A4-4AF7-92F4-CAF8B904E9C6}" presName="diagram" presStyleCnt="0">
        <dgm:presLayoutVars>
          <dgm:chPref val="1"/>
          <dgm:dir/>
          <dgm:animOne val="branch"/>
          <dgm:animLvl val="lvl"/>
          <dgm:resizeHandles val="exact"/>
        </dgm:presLayoutVars>
      </dgm:prSet>
      <dgm:spPr/>
      <dgm:t>
        <a:bodyPr/>
        <a:lstStyle/>
        <a:p>
          <a:endParaRPr lang="es-MX"/>
        </a:p>
      </dgm:t>
    </dgm:pt>
    <dgm:pt modelId="{3CF5D04E-AC92-4335-90F0-90514045DAD6}" type="pres">
      <dgm:prSet presAssocID="{5C25C8DD-F314-437C-876A-B6374E9D6EDC}" presName="root1" presStyleCnt="0"/>
      <dgm:spPr/>
      <dgm:t>
        <a:bodyPr/>
        <a:lstStyle/>
        <a:p>
          <a:endParaRPr lang="es-MX"/>
        </a:p>
      </dgm:t>
    </dgm:pt>
    <dgm:pt modelId="{349853A2-FED0-48C7-A9AC-3B4356B79696}" type="pres">
      <dgm:prSet presAssocID="{5C25C8DD-F314-437C-876A-B6374E9D6EDC}" presName="LevelOneTextNode" presStyleLbl="node0" presStyleIdx="0" presStyleCnt="2" custScaleY="47112">
        <dgm:presLayoutVars>
          <dgm:chPref val="3"/>
        </dgm:presLayoutVars>
      </dgm:prSet>
      <dgm:spPr/>
      <dgm:t>
        <a:bodyPr/>
        <a:lstStyle/>
        <a:p>
          <a:endParaRPr lang="es-MX"/>
        </a:p>
      </dgm:t>
    </dgm:pt>
    <dgm:pt modelId="{96ECCD76-0692-4D96-BE1A-BFB8A09F9445}" type="pres">
      <dgm:prSet presAssocID="{5C25C8DD-F314-437C-876A-B6374E9D6EDC}" presName="level2hierChild" presStyleCnt="0"/>
      <dgm:spPr/>
      <dgm:t>
        <a:bodyPr/>
        <a:lstStyle/>
        <a:p>
          <a:endParaRPr lang="es-MX"/>
        </a:p>
      </dgm:t>
    </dgm:pt>
    <dgm:pt modelId="{FE339DC5-B175-47AB-A897-7319272B6A45}" type="pres">
      <dgm:prSet presAssocID="{FC925F2E-CEB3-46C9-9592-1C72C4F0A9FF}" presName="conn2-1" presStyleLbl="parChTrans1D2" presStyleIdx="0" presStyleCnt="2"/>
      <dgm:spPr/>
      <dgm:t>
        <a:bodyPr/>
        <a:lstStyle/>
        <a:p>
          <a:endParaRPr lang="es-MX"/>
        </a:p>
      </dgm:t>
    </dgm:pt>
    <dgm:pt modelId="{DC7CCD34-F796-4A70-9BC6-192A9CB7A9A9}" type="pres">
      <dgm:prSet presAssocID="{FC925F2E-CEB3-46C9-9592-1C72C4F0A9FF}" presName="connTx" presStyleLbl="parChTrans1D2" presStyleIdx="0" presStyleCnt="2"/>
      <dgm:spPr/>
      <dgm:t>
        <a:bodyPr/>
        <a:lstStyle/>
        <a:p>
          <a:endParaRPr lang="es-MX"/>
        </a:p>
      </dgm:t>
    </dgm:pt>
    <dgm:pt modelId="{0B9D991C-6CB9-48A0-A970-58AD8417792A}" type="pres">
      <dgm:prSet presAssocID="{33AF8AA4-1562-4221-B8A1-3DCE95C671FC}" presName="root2" presStyleCnt="0"/>
      <dgm:spPr/>
      <dgm:t>
        <a:bodyPr/>
        <a:lstStyle/>
        <a:p>
          <a:endParaRPr lang="es-MX"/>
        </a:p>
      </dgm:t>
    </dgm:pt>
    <dgm:pt modelId="{BA7DBB6F-F959-4CBC-A16D-5543B98F47F7}" type="pres">
      <dgm:prSet presAssocID="{33AF8AA4-1562-4221-B8A1-3DCE95C671FC}" presName="LevelTwoTextNode" presStyleLbl="node2" presStyleIdx="0" presStyleCnt="2">
        <dgm:presLayoutVars>
          <dgm:chPref val="3"/>
        </dgm:presLayoutVars>
      </dgm:prSet>
      <dgm:spPr/>
      <dgm:t>
        <a:bodyPr/>
        <a:lstStyle/>
        <a:p>
          <a:endParaRPr lang="es-MX"/>
        </a:p>
      </dgm:t>
    </dgm:pt>
    <dgm:pt modelId="{B4DDFAA5-B48A-4627-A768-01DE009116FA}" type="pres">
      <dgm:prSet presAssocID="{33AF8AA4-1562-4221-B8A1-3DCE95C671FC}" presName="level3hierChild" presStyleCnt="0"/>
      <dgm:spPr/>
      <dgm:t>
        <a:bodyPr/>
        <a:lstStyle/>
        <a:p>
          <a:endParaRPr lang="es-MX"/>
        </a:p>
      </dgm:t>
    </dgm:pt>
    <dgm:pt modelId="{F38E7D63-A9E9-4DEA-8236-520AF4B0EE7C}" type="pres">
      <dgm:prSet presAssocID="{9C93EA15-004E-47B8-A834-36FCA3222AD2}" presName="root1" presStyleCnt="0"/>
      <dgm:spPr/>
      <dgm:t>
        <a:bodyPr/>
        <a:lstStyle/>
        <a:p>
          <a:endParaRPr lang="es-MX"/>
        </a:p>
      </dgm:t>
    </dgm:pt>
    <dgm:pt modelId="{527F90C6-C283-4109-B1B5-43982EB949E9}" type="pres">
      <dgm:prSet presAssocID="{9C93EA15-004E-47B8-A834-36FCA3222AD2}" presName="LevelOneTextNode" presStyleLbl="node0" presStyleIdx="1" presStyleCnt="2" custScaleY="47112">
        <dgm:presLayoutVars>
          <dgm:chPref val="3"/>
        </dgm:presLayoutVars>
      </dgm:prSet>
      <dgm:spPr/>
      <dgm:t>
        <a:bodyPr/>
        <a:lstStyle/>
        <a:p>
          <a:endParaRPr lang="es-MX"/>
        </a:p>
      </dgm:t>
    </dgm:pt>
    <dgm:pt modelId="{3C8BA986-4642-426C-92E7-CF9057B0E231}" type="pres">
      <dgm:prSet presAssocID="{9C93EA15-004E-47B8-A834-36FCA3222AD2}" presName="level2hierChild" presStyleCnt="0"/>
      <dgm:spPr/>
      <dgm:t>
        <a:bodyPr/>
        <a:lstStyle/>
        <a:p>
          <a:endParaRPr lang="es-MX"/>
        </a:p>
      </dgm:t>
    </dgm:pt>
    <dgm:pt modelId="{5D1BE335-8F1A-463F-89D2-23239C05F1A7}" type="pres">
      <dgm:prSet presAssocID="{11A5B46B-6C2E-4758-8F20-3F869D82C213}" presName="conn2-1" presStyleLbl="parChTrans1D2" presStyleIdx="1" presStyleCnt="2"/>
      <dgm:spPr/>
      <dgm:t>
        <a:bodyPr/>
        <a:lstStyle/>
        <a:p>
          <a:endParaRPr lang="es-MX"/>
        </a:p>
      </dgm:t>
    </dgm:pt>
    <dgm:pt modelId="{0F03B07F-E617-4E08-A930-EC6E79CD394F}" type="pres">
      <dgm:prSet presAssocID="{11A5B46B-6C2E-4758-8F20-3F869D82C213}" presName="connTx" presStyleLbl="parChTrans1D2" presStyleIdx="1" presStyleCnt="2"/>
      <dgm:spPr/>
      <dgm:t>
        <a:bodyPr/>
        <a:lstStyle/>
        <a:p>
          <a:endParaRPr lang="es-MX"/>
        </a:p>
      </dgm:t>
    </dgm:pt>
    <dgm:pt modelId="{DC48E827-2484-45E7-84C8-382BB7EB847D}" type="pres">
      <dgm:prSet presAssocID="{AD2D4B5C-81EE-4D31-9B53-CE8DF13F893C}" presName="root2" presStyleCnt="0"/>
      <dgm:spPr/>
      <dgm:t>
        <a:bodyPr/>
        <a:lstStyle/>
        <a:p>
          <a:endParaRPr lang="es-MX"/>
        </a:p>
      </dgm:t>
    </dgm:pt>
    <dgm:pt modelId="{F00C5FA2-B664-44EC-9866-102B19E3F1F0}" type="pres">
      <dgm:prSet presAssocID="{AD2D4B5C-81EE-4D31-9B53-CE8DF13F893C}" presName="LevelTwoTextNode" presStyleLbl="node2" presStyleIdx="1" presStyleCnt="2">
        <dgm:presLayoutVars>
          <dgm:chPref val="3"/>
        </dgm:presLayoutVars>
      </dgm:prSet>
      <dgm:spPr/>
      <dgm:t>
        <a:bodyPr/>
        <a:lstStyle/>
        <a:p>
          <a:endParaRPr lang="es-MX"/>
        </a:p>
      </dgm:t>
    </dgm:pt>
    <dgm:pt modelId="{D50897FA-F61E-4B3A-80EA-4205C4786F16}" type="pres">
      <dgm:prSet presAssocID="{AD2D4B5C-81EE-4D31-9B53-CE8DF13F893C}" presName="level3hierChild" presStyleCnt="0"/>
      <dgm:spPr/>
      <dgm:t>
        <a:bodyPr/>
        <a:lstStyle/>
        <a:p>
          <a:endParaRPr lang="es-MX"/>
        </a:p>
      </dgm:t>
    </dgm:pt>
  </dgm:ptLst>
  <dgm:cxnLst>
    <dgm:cxn modelId="{6B8D14A1-300A-49EA-BD11-516139397FB3}" type="presOf" srcId="{AD2D4B5C-81EE-4D31-9B53-CE8DF13F893C}" destId="{F00C5FA2-B664-44EC-9866-102B19E3F1F0}" srcOrd="0" destOrd="0" presId="urn:microsoft.com/office/officeart/2005/8/layout/hierarchy2"/>
    <dgm:cxn modelId="{E6EC5C3C-F421-41A5-AB99-2163927BEE18}" srcId="{5C25C8DD-F314-437C-876A-B6374E9D6EDC}" destId="{33AF8AA4-1562-4221-B8A1-3DCE95C671FC}" srcOrd="0" destOrd="0" parTransId="{FC925F2E-CEB3-46C9-9592-1C72C4F0A9FF}" sibTransId="{E0EE0EE3-BD9A-4109-8F7C-49B5CE41F40C}"/>
    <dgm:cxn modelId="{0C5BF5C0-E737-4E31-B529-51F9303C3310}" type="presOf" srcId="{11A5B46B-6C2E-4758-8F20-3F869D82C213}" destId="{0F03B07F-E617-4E08-A930-EC6E79CD394F}" srcOrd="1" destOrd="0" presId="urn:microsoft.com/office/officeart/2005/8/layout/hierarchy2"/>
    <dgm:cxn modelId="{12D52747-4734-4482-83AB-26436C3FA5C7}" type="presOf" srcId="{11A5B46B-6C2E-4758-8F20-3F869D82C213}" destId="{5D1BE335-8F1A-463F-89D2-23239C05F1A7}" srcOrd="0" destOrd="0" presId="urn:microsoft.com/office/officeart/2005/8/layout/hierarchy2"/>
    <dgm:cxn modelId="{D0EDCB3D-1E4F-48B0-816B-AAAA0DE794DC}" type="presOf" srcId="{FC925F2E-CEB3-46C9-9592-1C72C4F0A9FF}" destId="{DC7CCD34-F796-4A70-9BC6-192A9CB7A9A9}" srcOrd="1" destOrd="0" presId="urn:microsoft.com/office/officeart/2005/8/layout/hierarchy2"/>
    <dgm:cxn modelId="{F102C88F-8E93-4C6D-A8B8-6C9E5274DAEF}" type="presOf" srcId="{FC925F2E-CEB3-46C9-9592-1C72C4F0A9FF}" destId="{FE339DC5-B175-47AB-A897-7319272B6A45}" srcOrd="0" destOrd="0" presId="urn:microsoft.com/office/officeart/2005/8/layout/hierarchy2"/>
    <dgm:cxn modelId="{07C9D6D4-1EFA-4D3C-BD6A-E52469FC5B55}" type="presOf" srcId="{5C25C8DD-F314-437C-876A-B6374E9D6EDC}" destId="{349853A2-FED0-48C7-A9AC-3B4356B79696}" srcOrd="0" destOrd="0" presId="urn:microsoft.com/office/officeart/2005/8/layout/hierarchy2"/>
    <dgm:cxn modelId="{3C7A2B16-9DF7-4597-B409-567F80C21DCC}" type="presOf" srcId="{FE059488-E3A4-4AF7-92F4-CAF8B904E9C6}" destId="{CE7C592C-6B02-4780-9B79-4E14EB487B50}" srcOrd="0" destOrd="0" presId="urn:microsoft.com/office/officeart/2005/8/layout/hierarchy2"/>
    <dgm:cxn modelId="{7D754189-1E57-4159-BF4D-932154FFA67A}" type="presOf" srcId="{9C93EA15-004E-47B8-A834-36FCA3222AD2}" destId="{527F90C6-C283-4109-B1B5-43982EB949E9}" srcOrd="0" destOrd="0" presId="urn:microsoft.com/office/officeart/2005/8/layout/hierarchy2"/>
    <dgm:cxn modelId="{B6E6163C-ED37-43DC-BBB6-050886C49D22}" srcId="{9C93EA15-004E-47B8-A834-36FCA3222AD2}" destId="{AD2D4B5C-81EE-4D31-9B53-CE8DF13F893C}" srcOrd="0" destOrd="0" parTransId="{11A5B46B-6C2E-4758-8F20-3F869D82C213}" sibTransId="{311004A8-1460-479A-BEDD-1208803EBE04}"/>
    <dgm:cxn modelId="{C6EC0E15-7AAB-487B-9754-4A113AD2D131}" srcId="{FE059488-E3A4-4AF7-92F4-CAF8B904E9C6}" destId="{5C25C8DD-F314-437C-876A-B6374E9D6EDC}" srcOrd="0" destOrd="0" parTransId="{C6A606DA-4F5A-484D-BF9E-D6B9F82C5138}" sibTransId="{7CB64184-0B08-4357-AB25-39DE2D8C8762}"/>
    <dgm:cxn modelId="{60C0E2C1-985B-459E-BA14-F4E9A4ABF99D}" type="presOf" srcId="{33AF8AA4-1562-4221-B8A1-3DCE95C671FC}" destId="{BA7DBB6F-F959-4CBC-A16D-5543B98F47F7}" srcOrd="0" destOrd="0" presId="urn:microsoft.com/office/officeart/2005/8/layout/hierarchy2"/>
    <dgm:cxn modelId="{0E02D48C-5494-48C4-9388-FFB24718056B}" srcId="{FE059488-E3A4-4AF7-92F4-CAF8B904E9C6}" destId="{9C93EA15-004E-47B8-A834-36FCA3222AD2}" srcOrd="1" destOrd="0" parTransId="{FE406FD5-893B-44C0-BCA8-7EA59C16AD7F}" sibTransId="{FC2F17FA-5B9A-4E7D-BA1B-05545B22B356}"/>
    <dgm:cxn modelId="{E075A91E-549A-4B3D-BFD7-3382F5840047}" type="presParOf" srcId="{CE7C592C-6B02-4780-9B79-4E14EB487B50}" destId="{3CF5D04E-AC92-4335-90F0-90514045DAD6}" srcOrd="0" destOrd="0" presId="urn:microsoft.com/office/officeart/2005/8/layout/hierarchy2"/>
    <dgm:cxn modelId="{CDEAF1D1-84CE-46F5-AB6D-CF8439AE6950}" type="presParOf" srcId="{3CF5D04E-AC92-4335-90F0-90514045DAD6}" destId="{349853A2-FED0-48C7-A9AC-3B4356B79696}" srcOrd="0" destOrd="0" presId="urn:microsoft.com/office/officeart/2005/8/layout/hierarchy2"/>
    <dgm:cxn modelId="{FDF9D949-E85F-46B6-B5CE-CEF6AFD47CA4}" type="presParOf" srcId="{3CF5D04E-AC92-4335-90F0-90514045DAD6}" destId="{96ECCD76-0692-4D96-BE1A-BFB8A09F9445}" srcOrd="1" destOrd="0" presId="urn:microsoft.com/office/officeart/2005/8/layout/hierarchy2"/>
    <dgm:cxn modelId="{05FC71AA-73A2-4D73-9838-80B8AAC07EF4}" type="presParOf" srcId="{96ECCD76-0692-4D96-BE1A-BFB8A09F9445}" destId="{FE339DC5-B175-47AB-A897-7319272B6A45}" srcOrd="0" destOrd="0" presId="urn:microsoft.com/office/officeart/2005/8/layout/hierarchy2"/>
    <dgm:cxn modelId="{022BD1EE-3D32-4C11-BE9B-CF651BB291FD}" type="presParOf" srcId="{FE339DC5-B175-47AB-A897-7319272B6A45}" destId="{DC7CCD34-F796-4A70-9BC6-192A9CB7A9A9}" srcOrd="0" destOrd="0" presId="urn:microsoft.com/office/officeart/2005/8/layout/hierarchy2"/>
    <dgm:cxn modelId="{34721A25-5C2B-4D85-8E64-3AEBE35ED121}" type="presParOf" srcId="{96ECCD76-0692-4D96-BE1A-BFB8A09F9445}" destId="{0B9D991C-6CB9-48A0-A970-58AD8417792A}" srcOrd="1" destOrd="0" presId="urn:microsoft.com/office/officeart/2005/8/layout/hierarchy2"/>
    <dgm:cxn modelId="{BCF4CCA8-9824-4A1C-AF0D-AB8DE6B66CB7}" type="presParOf" srcId="{0B9D991C-6CB9-48A0-A970-58AD8417792A}" destId="{BA7DBB6F-F959-4CBC-A16D-5543B98F47F7}" srcOrd="0" destOrd="0" presId="urn:microsoft.com/office/officeart/2005/8/layout/hierarchy2"/>
    <dgm:cxn modelId="{4573B369-5076-4AEE-8C23-BB0C4442D977}" type="presParOf" srcId="{0B9D991C-6CB9-48A0-A970-58AD8417792A}" destId="{B4DDFAA5-B48A-4627-A768-01DE009116FA}" srcOrd="1" destOrd="0" presId="urn:microsoft.com/office/officeart/2005/8/layout/hierarchy2"/>
    <dgm:cxn modelId="{C0EDB43A-A606-44F7-9B64-DCE5CF058F35}" type="presParOf" srcId="{CE7C592C-6B02-4780-9B79-4E14EB487B50}" destId="{F38E7D63-A9E9-4DEA-8236-520AF4B0EE7C}" srcOrd="1" destOrd="0" presId="urn:microsoft.com/office/officeart/2005/8/layout/hierarchy2"/>
    <dgm:cxn modelId="{1249A21B-3042-48D5-8A2D-E0B2F5ACF550}" type="presParOf" srcId="{F38E7D63-A9E9-4DEA-8236-520AF4B0EE7C}" destId="{527F90C6-C283-4109-B1B5-43982EB949E9}" srcOrd="0" destOrd="0" presId="urn:microsoft.com/office/officeart/2005/8/layout/hierarchy2"/>
    <dgm:cxn modelId="{8A41BC00-2F8C-4640-B6E5-7466C4869D87}" type="presParOf" srcId="{F38E7D63-A9E9-4DEA-8236-520AF4B0EE7C}" destId="{3C8BA986-4642-426C-92E7-CF9057B0E231}" srcOrd="1" destOrd="0" presId="urn:microsoft.com/office/officeart/2005/8/layout/hierarchy2"/>
    <dgm:cxn modelId="{F020095E-EF43-46FA-80D8-3503E9848749}" type="presParOf" srcId="{3C8BA986-4642-426C-92E7-CF9057B0E231}" destId="{5D1BE335-8F1A-463F-89D2-23239C05F1A7}" srcOrd="0" destOrd="0" presId="urn:microsoft.com/office/officeart/2005/8/layout/hierarchy2"/>
    <dgm:cxn modelId="{6D258D2D-AA1B-4AC4-BEC7-CF69500C9F37}" type="presParOf" srcId="{5D1BE335-8F1A-463F-89D2-23239C05F1A7}" destId="{0F03B07F-E617-4E08-A930-EC6E79CD394F}" srcOrd="0" destOrd="0" presId="urn:microsoft.com/office/officeart/2005/8/layout/hierarchy2"/>
    <dgm:cxn modelId="{10334010-158D-4AD4-8451-FE6E0D6319DA}" type="presParOf" srcId="{3C8BA986-4642-426C-92E7-CF9057B0E231}" destId="{DC48E827-2484-45E7-84C8-382BB7EB847D}" srcOrd="1" destOrd="0" presId="urn:microsoft.com/office/officeart/2005/8/layout/hierarchy2"/>
    <dgm:cxn modelId="{7742BA5C-D652-4EA4-87D9-BA70BF2E54AA}" type="presParOf" srcId="{DC48E827-2484-45E7-84C8-382BB7EB847D}" destId="{F00C5FA2-B664-44EC-9866-102B19E3F1F0}" srcOrd="0" destOrd="0" presId="urn:microsoft.com/office/officeart/2005/8/layout/hierarchy2"/>
    <dgm:cxn modelId="{FCA1448B-377B-404A-BC5C-F0F5AFF85745}" type="presParOf" srcId="{DC48E827-2484-45E7-84C8-382BB7EB847D}" destId="{D50897FA-F61E-4B3A-80EA-4205C4786F16}"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30D519F-8AFE-44D4-BCA0-B4EB8588046A}" type="doc">
      <dgm:prSet loTypeId="urn:microsoft.com/office/officeart/2008/layout/HorizontalMultiLevelHierarchy" loCatId="hierarchy" qsTypeId="urn:microsoft.com/office/officeart/2005/8/quickstyle/simple1" qsCatId="simple" csTypeId="urn:microsoft.com/office/officeart/2005/8/colors/colorful2" csCatId="colorful" phldr="1"/>
      <dgm:spPr/>
      <dgm:t>
        <a:bodyPr/>
        <a:lstStyle/>
        <a:p>
          <a:endParaRPr lang="es-MX"/>
        </a:p>
      </dgm:t>
    </dgm:pt>
    <dgm:pt modelId="{558370BF-CFBB-41B4-BD5F-242DA200DE61}">
      <dgm:prSet custT="1"/>
      <dgm:spPr/>
      <dgm:t>
        <a:bodyPr/>
        <a:lstStyle/>
        <a:p>
          <a:pPr rtl="0"/>
          <a:r>
            <a:rPr lang="es-MX" sz="1600" dirty="0" smtClean="0"/>
            <a:t>La población tiene una distribución normal</a:t>
          </a:r>
          <a:endParaRPr lang="es-MX" sz="1600" dirty="0"/>
        </a:p>
      </dgm:t>
    </dgm:pt>
    <dgm:pt modelId="{5BCE8B27-E80E-4C7A-977A-23F417B7D0CE}" type="parTrans" cxnId="{B4596594-EFB4-4BF9-A8B6-E88196C21C8C}">
      <dgm:prSet/>
      <dgm:spPr/>
      <dgm:t>
        <a:bodyPr/>
        <a:lstStyle/>
        <a:p>
          <a:endParaRPr lang="es-MX"/>
        </a:p>
      </dgm:t>
    </dgm:pt>
    <dgm:pt modelId="{0BB4933A-98AD-45DB-811F-2BBDDCD381A2}" type="sibTrans" cxnId="{B4596594-EFB4-4BF9-A8B6-E88196C21C8C}">
      <dgm:prSet/>
      <dgm:spPr/>
      <dgm:t>
        <a:bodyPr/>
        <a:lstStyle/>
        <a:p>
          <a:endParaRPr lang="es-MX"/>
        </a:p>
      </dgm:t>
    </dgm:pt>
    <dgm:pt modelId="{AA3DDA07-F587-4768-A7D9-872F4D98196F}">
      <dgm:prSet custT="1"/>
      <dgm:spPr/>
      <dgm:t>
        <a:bodyPr/>
        <a:lstStyle/>
        <a:p>
          <a:pPr rtl="0"/>
          <a:r>
            <a:rPr lang="es-MX" sz="1400" dirty="0" smtClean="0"/>
            <a:t>Sí</a:t>
          </a:r>
          <a:endParaRPr lang="es-MX" sz="1400" dirty="0"/>
        </a:p>
      </dgm:t>
    </dgm:pt>
    <dgm:pt modelId="{E78831D1-ECC4-46E9-AC2E-B4B2BC8D6352}" type="parTrans" cxnId="{C31F793E-2815-4472-B28B-68CE48BDBF39}">
      <dgm:prSet/>
      <dgm:spPr/>
      <dgm:t>
        <a:bodyPr/>
        <a:lstStyle/>
        <a:p>
          <a:endParaRPr lang="es-MX"/>
        </a:p>
      </dgm:t>
    </dgm:pt>
    <dgm:pt modelId="{66A2046E-7834-4F36-9C40-1198F9BF2379}" type="sibTrans" cxnId="{C31F793E-2815-4472-B28B-68CE48BDBF39}">
      <dgm:prSet/>
      <dgm:spPr/>
      <dgm:t>
        <a:bodyPr/>
        <a:lstStyle/>
        <a:p>
          <a:endParaRPr lang="es-MX"/>
        </a:p>
      </dgm:t>
    </dgm:pt>
    <dgm:pt modelId="{A6F5CA24-045C-45F8-BB6D-F447C084B1E2}">
      <dgm:prSet custT="1"/>
      <dgm:spPr/>
      <dgm:t>
        <a:bodyPr/>
        <a:lstStyle/>
        <a:p>
          <a:pPr rtl="0"/>
          <a:r>
            <a:rPr lang="es-MX" sz="1400" dirty="0" smtClean="0"/>
            <a:t>No</a:t>
          </a:r>
          <a:endParaRPr lang="es-MX" sz="1400" dirty="0"/>
        </a:p>
      </dgm:t>
    </dgm:pt>
    <dgm:pt modelId="{56EF496D-9D50-4AD4-9F9B-1056926E6CB8}" type="parTrans" cxnId="{BBB7F2C5-292B-4597-A20D-B866E435FE6F}">
      <dgm:prSet/>
      <dgm:spPr/>
      <dgm:t>
        <a:bodyPr/>
        <a:lstStyle/>
        <a:p>
          <a:endParaRPr lang="es-MX"/>
        </a:p>
      </dgm:t>
    </dgm:pt>
    <dgm:pt modelId="{1F1C9485-1EC3-4D87-9716-F19395F12CEA}" type="sibTrans" cxnId="{BBB7F2C5-292B-4597-A20D-B866E435FE6F}">
      <dgm:prSet/>
      <dgm:spPr/>
      <dgm:t>
        <a:bodyPr/>
        <a:lstStyle/>
        <a:p>
          <a:endParaRPr lang="es-MX"/>
        </a:p>
      </dgm:t>
    </dgm:pt>
    <dgm:pt modelId="{66132F42-038B-467F-AB1B-A74C672047A4}">
      <dgm:prSet custT="1"/>
      <dgm:spPr/>
      <dgm:t>
        <a:bodyPr/>
        <a:lstStyle/>
        <a:p>
          <a:pPr rtl="0"/>
          <a:r>
            <a:rPr lang="es-MX" sz="1400" dirty="0" smtClean="0"/>
            <a:t>¿La muestra es grande?</a:t>
          </a:r>
          <a:endParaRPr lang="es-MX" sz="1400" dirty="0"/>
        </a:p>
      </dgm:t>
    </dgm:pt>
    <dgm:pt modelId="{144EFB89-D6C8-4A27-B042-5C54F295B21F}" type="parTrans" cxnId="{6D251F3D-AA25-4A6A-AF54-FB7DAA621FE9}">
      <dgm:prSet/>
      <dgm:spPr/>
      <dgm:t>
        <a:bodyPr/>
        <a:lstStyle/>
        <a:p>
          <a:endParaRPr lang="es-MX"/>
        </a:p>
      </dgm:t>
    </dgm:pt>
    <dgm:pt modelId="{2CC6EA1A-1B81-4B10-9532-71B59EB922D1}" type="sibTrans" cxnId="{6D251F3D-AA25-4A6A-AF54-FB7DAA621FE9}">
      <dgm:prSet/>
      <dgm:spPr/>
      <dgm:t>
        <a:bodyPr/>
        <a:lstStyle/>
        <a:p>
          <a:endParaRPr lang="es-MX"/>
        </a:p>
      </dgm:t>
    </dgm:pt>
    <dgm:pt modelId="{5EC076B1-048B-4740-9AEB-8DF093137364}">
      <dgm:prSet custT="1"/>
      <dgm:spPr/>
      <dgm:t>
        <a:bodyPr/>
        <a:lstStyle/>
        <a:p>
          <a:pPr rtl="0"/>
          <a:r>
            <a:rPr lang="es-MX" sz="1400" dirty="0" smtClean="0"/>
            <a:t>Sí</a:t>
          </a:r>
          <a:endParaRPr lang="es-MX" sz="1400" dirty="0"/>
        </a:p>
      </dgm:t>
    </dgm:pt>
    <dgm:pt modelId="{6CF3F3CC-3359-40B6-A540-EAC3ACA5DA11}" type="parTrans" cxnId="{DD0900C6-8767-4AA7-AD97-B8609F3076E9}">
      <dgm:prSet/>
      <dgm:spPr/>
      <dgm:t>
        <a:bodyPr/>
        <a:lstStyle/>
        <a:p>
          <a:endParaRPr lang="es-MX"/>
        </a:p>
      </dgm:t>
    </dgm:pt>
    <dgm:pt modelId="{51DA9CB3-90BA-4DDB-A619-3DDCB9249796}" type="sibTrans" cxnId="{DD0900C6-8767-4AA7-AD97-B8609F3076E9}">
      <dgm:prSet/>
      <dgm:spPr/>
      <dgm:t>
        <a:bodyPr/>
        <a:lstStyle/>
        <a:p>
          <a:endParaRPr lang="es-MX"/>
        </a:p>
      </dgm:t>
    </dgm:pt>
    <dgm:pt modelId="{D09A3182-9902-4D70-8884-DE8E2C08529C}">
      <dgm:prSet custT="1"/>
      <dgm:spPr/>
      <dgm:t>
        <a:bodyPr/>
        <a:lstStyle/>
        <a:p>
          <a:pPr rtl="0"/>
          <a:r>
            <a:rPr lang="es-MX" sz="1400" dirty="0" smtClean="0"/>
            <a:t>No</a:t>
          </a:r>
          <a:endParaRPr lang="es-MX" sz="1400" dirty="0"/>
        </a:p>
      </dgm:t>
    </dgm:pt>
    <dgm:pt modelId="{C8BB7A72-52BA-438A-8B8F-6B301C8B7752}" type="parTrans" cxnId="{A79F7E04-FB1D-43CC-8521-474A66DE07FB}">
      <dgm:prSet/>
      <dgm:spPr/>
      <dgm:t>
        <a:bodyPr/>
        <a:lstStyle/>
        <a:p>
          <a:endParaRPr lang="es-MX"/>
        </a:p>
      </dgm:t>
    </dgm:pt>
    <dgm:pt modelId="{52BBF244-4F6B-4533-9F57-6DADB541028B}" type="sibTrans" cxnId="{A79F7E04-FB1D-43CC-8521-474A66DE07FB}">
      <dgm:prSet/>
      <dgm:spPr/>
      <dgm:t>
        <a:bodyPr/>
        <a:lstStyle/>
        <a:p>
          <a:endParaRPr lang="es-MX"/>
        </a:p>
      </dgm:t>
    </dgm:pt>
    <dgm:pt modelId="{C124166F-B390-4A91-BBE1-09FFCEE30F17}">
      <dgm:prSet custT="1"/>
      <dgm:spPr/>
      <dgm:t>
        <a:bodyPr/>
        <a:lstStyle/>
        <a:p>
          <a:pPr rtl="0"/>
          <a:r>
            <a:rPr lang="es-MX" sz="1400" dirty="0" smtClean="0"/>
            <a:t>¿Se conoce la varianza de la población?</a:t>
          </a:r>
          <a:endParaRPr lang="es-MX" sz="1400" dirty="0"/>
        </a:p>
      </dgm:t>
    </dgm:pt>
    <dgm:pt modelId="{8602D598-A216-4901-AC62-A48FBB9DBE28}" type="parTrans" cxnId="{1E0142DC-DD3D-452A-B360-DAB4BD2204CD}">
      <dgm:prSet/>
      <dgm:spPr/>
      <dgm:t>
        <a:bodyPr/>
        <a:lstStyle/>
        <a:p>
          <a:endParaRPr lang="es-MX"/>
        </a:p>
      </dgm:t>
    </dgm:pt>
    <dgm:pt modelId="{C7799333-8247-4858-A4DD-8796A4B120ED}" type="sibTrans" cxnId="{1E0142DC-DD3D-452A-B360-DAB4BD2204CD}">
      <dgm:prSet/>
      <dgm:spPr/>
      <dgm:t>
        <a:bodyPr/>
        <a:lstStyle/>
        <a:p>
          <a:endParaRPr lang="es-MX"/>
        </a:p>
      </dgm:t>
    </dgm:pt>
    <dgm:pt modelId="{4195AEB5-4B65-4CDE-82C8-89CFB6BFF0E0}">
      <dgm:prSet custT="1"/>
      <dgm:spPr/>
      <dgm:t>
        <a:bodyPr/>
        <a:lstStyle/>
        <a:p>
          <a:pPr rtl="0"/>
          <a:r>
            <a:rPr lang="es-MX" sz="1400" dirty="0" smtClean="0"/>
            <a:t>Sí</a:t>
          </a:r>
          <a:endParaRPr lang="es-MX" sz="1400" dirty="0"/>
        </a:p>
      </dgm:t>
    </dgm:pt>
    <dgm:pt modelId="{A3FBD55E-D967-4F58-B8C0-86B3E5CA0ED4}" type="parTrans" cxnId="{18F5C9FC-F0F7-49CC-A323-5F1C8BCAB81A}">
      <dgm:prSet/>
      <dgm:spPr/>
      <dgm:t>
        <a:bodyPr/>
        <a:lstStyle/>
        <a:p>
          <a:endParaRPr lang="es-MX"/>
        </a:p>
      </dgm:t>
    </dgm:pt>
    <dgm:pt modelId="{B9337C1E-3354-4344-9608-F927C48FEC8D}" type="sibTrans" cxnId="{18F5C9FC-F0F7-49CC-A323-5F1C8BCAB81A}">
      <dgm:prSet/>
      <dgm:spPr/>
      <dgm:t>
        <a:bodyPr/>
        <a:lstStyle/>
        <a:p>
          <a:endParaRPr lang="es-MX"/>
        </a:p>
      </dgm:t>
    </dgm:pt>
    <dgm:pt modelId="{F9E9103F-9CA9-42A6-ADA5-B915C714A5C4}">
      <dgm:prSet custT="1"/>
      <dgm:spPr/>
      <dgm:t>
        <a:bodyPr/>
        <a:lstStyle/>
        <a:p>
          <a:pPr rtl="0"/>
          <a:r>
            <a:rPr lang="es-MX" sz="1400" dirty="0" smtClean="0"/>
            <a:t>No</a:t>
          </a:r>
          <a:endParaRPr lang="es-MX" sz="1400" dirty="0"/>
        </a:p>
      </dgm:t>
    </dgm:pt>
    <dgm:pt modelId="{4333D7C1-6DB9-4870-9394-D35B20F3D354}" type="parTrans" cxnId="{12C84080-4BE2-4191-B796-20F2DD6FDBB1}">
      <dgm:prSet/>
      <dgm:spPr/>
      <dgm:t>
        <a:bodyPr/>
        <a:lstStyle/>
        <a:p>
          <a:endParaRPr lang="es-MX"/>
        </a:p>
      </dgm:t>
    </dgm:pt>
    <dgm:pt modelId="{D924264F-6C60-41F2-883C-B0094385ABBC}" type="sibTrans" cxnId="{12C84080-4BE2-4191-B796-20F2DD6FDBB1}">
      <dgm:prSet/>
      <dgm:spPr/>
      <dgm:t>
        <a:bodyPr/>
        <a:lstStyle/>
        <a:p>
          <a:endParaRPr lang="es-MX"/>
        </a:p>
      </dgm:t>
    </dgm:pt>
    <dgm:pt modelId="{8E086B60-3195-4E7C-86EB-AD660007572B}">
      <dgm:prSet custT="1"/>
      <dgm:spPr/>
      <dgm:t>
        <a:bodyPr/>
        <a:lstStyle/>
        <a:p>
          <a:pPr rtl="0"/>
          <a:r>
            <a:rPr lang="es-MX" sz="1400" b="1" i="1" dirty="0" smtClean="0"/>
            <a:t>z</a:t>
          </a:r>
          <a:endParaRPr lang="es-MX" sz="1400" b="1" i="1" dirty="0"/>
        </a:p>
      </dgm:t>
    </dgm:pt>
    <dgm:pt modelId="{D6A38817-3AB4-47C4-AB87-8B9F58F5F297}" type="parTrans" cxnId="{97869DAB-2F67-4001-8ADB-28159D12D1C6}">
      <dgm:prSet/>
      <dgm:spPr/>
      <dgm:t>
        <a:bodyPr/>
        <a:lstStyle/>
        <a:p>
          <a:endParaRPr lang="es-MX"/>
        </a:p>
      </dgm:t>
    </dgm:pt>
    <dgm:pt modelId="{7A0A1558-65CC-42EE-A558-4316EC269561}" type="sibTrans" cxnId="{97869DAB-2F67-4001-8ADB-28159D12D1C6}">
      <dgm:prSet/>
      <dgm:spPr/>
      <dgm:t>
        <a:bodyPr/>
        <a:lstStyle/>
        <a:p>
          <a:endParaRPr lang="es-MX"/>
        </a:p>
      </dgm:t>
    </dgm:pt>
    <dgm:pt modelId="{0763D29E-3B8E-46C0-B702-96600FAB72DC}">
      <dgm:prSet custT="1"/>
      <dgm:spPr/>
      <dgm:t>
        <a:bodyPr/>
        <a:lstStyle/>
        <a:p>
          <a:pPr rtl="0"/>
          <a:r>
            <a:rPr lang="es-MX" sz="1400" b="1" i="1" dirty="0" smtClean="0"/>
            <a:t>t </a:t>
          </a:r>
          <a:r>
            <a:rPr lang="es-MX" sz="1400" b="1" i="0" dirty="0" smtClean="0"/>
            <a:t>o</a:t>
          </a:r>
          <a:r>
            <a:rPr lang="es-MX" sz="1400" b="1" i="1" dirty="0" smtClean="0"/>
            <a:t> z</a:t>
          </a:r>
          <a:endParaRPr lang="es-MX" sz="1400" b="1" i="1" dirty="0"/>
        </a:p>
      </dgm:t>
    </dgm:pt>
    <dgm:pt modelId="{96A981CD-E2A9-4A7B-B6CA-CD7AA3A579CA}" type="parTrans" cxnId="{212AD5BF-2690-4F37-8495-96D0D82A3E9B}">
      <dgm:prSet/>
      <dgm:spPr/>
      <dgm:t>
        <a:bodyPr/>
        <a:lstStyle/>
        <a:p>
          <a:endParaRPr lang="es-MX"/>
        </a:p>
      </dgm:t>
    </dgm:pt>
    <dgm:pt modelId="{B108F6EF-F9E7-4C96-8081-2FA1A7AE9011}" type="sibTrans" cxnId="{212AD5BF-2690-4F37-8495-96D0D82A3E9B}">
      <dgm:prSet/>
      <dgm:spPr/>
      <dgm:t>
        <a:bodyPr/>
        <a:lstStyle/>
        <a:p>
          <a:endParaRPr lang="es-MX"/>
        </a:p>
      </dgm:t>
    </dgm:pt>
    <dgm:pt modelId="{2BC01F6F-0547-4D64-9039-0BB8AE4EB993}">
      <dgm:prSet custT="1"/>
      <dgm:spPr/>
      <dgm:t>
        <a:bodyPr/>
        <a:lstStyle/>
        <a:p>
          <a:pPr rtl="0"/>
          <a:r>
            <a:rPr lang="es-MX" sz="1400" dirty="0" smtClean="0"/>
            <a:t>¿Se conoce la varianza de la población?</a:t>
          </a:r>
          <a:endParaRPr lang="es-MX" sz="1400" dirty="0"/>
        </a:p>
      </dgm:t>
    </dgm:pt>
    <dgm:pt modelId="{12529FBE-ED2B-442B-9EE4-E4C281416D98}" type="parTrans" cxnId="{A326CB10-9EA0-4977-BAFF-87FAAA3A5124}">
      <dgm:prSet/>
      <dgm:spPr/>
      <dgm:t>
        <a:bodyPr/>
        <a:lstStyle/>
        <a:p>
          <a:endParaRPr lang="es-MX"/>
        </a:p>
      </dgm:t>
    </dgm:pt>
    <dgm:pt modelId="{2719C056-8CDF-4663-8AC2-9819061AC027}" type="sibTrans" cxnId="{A326CB10-9EA0-4977-BAFF-87FAAA3A5124}">
      <dgm:prSet/>
      <dgm:spPr/>
      <dgm:t>
        <a:bodyPr/>
        <a:lstStyle/>
        <a:p>
          <a:endParaRPr lang="es-MX"/>
        </a:p>
      </dgm:t>
    </dgm:pt>
    <dgm:pt modelId="{01E23423-2DB8-4EEA-844C-C468B35E5374}">
      <dgm:prSet custT="1"/>
      <dgm:spPr/>
      <dgm:t>
        <a:bodyPr/>
        <a:lstStyle/>
        <a:p>
          <a:pPr rtl="0"/>
          <a:r>
            <a:rPr lang="es-MX" sz="1400" dirty="0" smtClean="0"/>
            <a:t>Sí</a:t>
          </a:r>
          <a:endParaRPr lang="es-MX" sz="1400" dirty="0"/>
        </a:p>
      </dgm:t>
    </dgm:pt>
    <dgm:pt modelId="{FA891C31-2857-4550-93F9-8ACBD8878276}" type="parTrans" cxnId="{9492685D-8C9C-4B35-BC11-6AF46C2F1BB8}">
      <dgm:prSet/>
      <dgm:spPr/>
      <dgm:t>
        <a:bodyPr/>
        <a:lstStyle/>
        <a:p>
          <a:endParaRPr lang="es-MX"/>
        </a:p>
      </dgm:t>
    </dgm:pt>
    <dgm:pt modelId="{D2E8F29B-A4A8-4FFA-98B6-A39E8F7D7279}" type="sibTrans" cxnId="{9492685D-8C9C-4B35-BC11-6AF46C2F1BB8}">
      <dgm:prSet/>
      <dgm:spPr/>
      <dgm:t>
        <a:bodyPr/>
        <a:lstStyle/>
        <a:p>
          <a:endParaRPr lang="es-MX"/>
        </a:p>
      </dgm:t>
    </dgm:pt>
    <dgm:pt modelId="{3D9648ED-5B89-425D-A3D1-7CF9ACF53D0B}">
      <dgm:prSet custT="1"/>
      <dgm:spPr/>
      <dgm:t>
        <a:bodyPr/>
        <a:lstStyle/>
        <a:p>
          <a:pPr rtl="0"/>
          <a:r>
            <a:rPr lang="es-MX" sz="1400" b="1" i="1" dirty="0" smtClean="0"/>
            <a:t>z</a:t>
          </a:r>
          <a:endParaRPr lang="es-MX" sz="1400" b="1" i="1" dirty="0"/>
        </a:p>
      </dgm:t>
    </dgm:pt>
    <dgm:pt modelId="{9F6FC3AC-2830-4708-9EA5-E627F25A84BD}" type="parTrans" cxnId="{91A24AE6-C929-4B87-93D6-57B1A1F05200}">
      <dgm:prSet/>
      <dgm:spPr/>
      <dgm:t>
        <a:bodyPr/>
        <a:lstStyle/>
        <a:p>
          <a:endParaRPr lang="es-MX"/>
        </a:p>
      </dgm:t>
    </dgm:pt>
    <dgm:pt modelId="{5A612BD7-E5D6-4427-839F-14FDF2F95AEE}" type="sibTrans" cxnId="{91A24AE6-C929-4B87-93D6-57B1A1F05200}">
      <dgm:prSet/>
      <dgm:spPr/>
      <dgm:t>
        <a:bodyPr/>
        <a:lstStyle/>
        <a:p>
          <a:endParaRPr lang="es-MX"/>
        </a:p>
      </dgm:t>
    </dgm:pt>
    <dgm:pt modelId="{7AC605F5-61F2-4E7F-822B-404D650ADDA3}">
      <dgm:prSet custT="1"/>
      <dgm:spPr/>
      <dgm:t>
        <a:bodyPr/>
        <a:lstStyle/>
        <a:p>
          <a:pPr rtl="0"/>
          <a:r>
            <a:rPr lang="es-MX" sz="1400" dirty="0" smtClean="0"/>
            <a:t>No</a:t>
          </a:r>
          <a:endParaRPr lang="es-MX" sz="1400" dirty="0"/>
        </a:p>
      </dgm:t>
    </dgm:pt>
    <dgm:pt modelId="{B84AEF18-03F4-47E7-B49C-D4C6A62B8767}" type="parTrans" cxnId="{DD4E072B-BCDE-43C5-9FEE-9FF0771DDD92}">
      <dgm:prSet/>
      <dgm:spPr/>
      <dgm:t>
        <a:bodyPr/>
        <a:lstStyle/>
        <a:p>
          <a:endParaRPr lang="es-MX"/>
        </a:p>
      </dgm:t>
    </dgm:pt>
    <dgm:pt modelId="{E7C3A54E-809B-44D5-89C3-EC5AD762259D}" type="sibTrans" cxnId="{DD4E072B-BCDE-43C5-9FEE-9FF0771DDD92}">
      <dgm:prSet/>
      <dgm:spPr/>
      <dgm:t>
        <a:bodyPr/>
        <a:lstStyle/>
        <a:p>
          <a:endParaRPr lang="es-MX"/>
        </a:p>
      </dgm:t>
    </dgm:pt>
    <dgm:pt modelId="{F492FD89-813B-41FF-AD6C-6602B330A4E7}">
      <dgm:prSet custT="1"/>
      <dgm:spPr/>
      <dgm:t>
        <a:bodyPr/>
        <a:lstStyle/>
        <a:p>
          <a:pPr rtl="0"/>
          <a:r>
            <a:rPr lang="es-MX" sz="1400" b="1" i="1" dirty="0" smtClean="0"/>
            <a:t>t </a:t>
          </a:r>
          <a:endParaRPr lang="es-MX" sz="1400" b="1" i="1" dirty="0"/>
        </a:p>
      </dgm:t>
    </dgm:pt>
    <dgm:pt modelId="{A0425D65-C87E-4C47-8D79-432B16372FF3}" type="parTrans" cxnId="{C46A372D-9453-49C3-B1C9-ACDAA17B4EFB}">
      <dgm:prSet/>
      <dgm:spPr/>
      <dgm:t>
        <a:bodyPr/>
        <a:lstStyle/>
        <a:p>
          <a:endParaRPr lang="es-MX"/>
        </a:p>
      </dgm:t>
    </dgm:pt>
    <dgm:pt modelId="{0583053F-ECC1-45A6-B5C0-8AB52105D42F}" type="sibTrans" cxnId="{C46A372D-9453-49C3-B1C9-ACDAA17B4EFB}">
      <dgm:prSet/>
      <dgm:spPr/>
      <dgm:t>
        <a:bodyPr/>
        <a:lstStyle/>
        <a:p>
          <a:endParaRPr lang="es-MX"/>
        </a:p>
      </dgm:t>
    </dgm:pt>
    <dgm:pt modelId="{2EE9A207-E16A-4356-AA5F-91C347C31A47}">
      <dgm:prSet custT="1"/>
      <dgm:spPr/>
      <dgm:t>
        <a:bodyPr/>
        <a:lstStyle/>
        <a:p>
          <a:pPr rtl="0"/>
          <a:r>
            <a:rPr lang="es-MX" sz="1400" dirty="0" smtClean="0"/>
            <a:t>¿La muestra es grande?</a:t>
          </a:r>
          <a:endParaRPr lang="es-MX" sz="1400" dirty="0"/>
        </a:p>
      </dgm:t>
    </dgm:pt>
    <dgm:pt modelId="{792DCF57-43AA-49EE-8D9B-D74328FC4906}" type="parTrans" cxnId="{677D061F-B86B-47B9-825E-1F6EB04BB184}">
      <dgm:prSet/>
      <dgm:spPr/>
      <dgm:t>
        <a:bodyPr/>
        <a:lstStyle/>
        <a:p>
          <a:endParaRPr lang="es-MX"/>
        </a:p>
      </dgm:t>
    </dgm:pt>
    <dgm:pt modelId="{6172B4B7-C2A9-4492-AF44-D4A947C312A9}" type="sibTrans" cxnId="{677D061F-B86B-47B9-825E-1F6EB04BB184}">
      <dgm:prSet/>
      <dgm:spPr/>
      <dgm:t>
        <a:bodyPr/>
        <a:lstStyle/>
        <a:p>
          <a:endParaRPr lang="es-MX"/>
        </a:p>
      </dgm:t>
    </dgm:pt>
    <dgm:pt modelId="{7907F26A-F457-4A2A-9C52-D529213CC0C1}">
      <dgm:prSet custT="1"/>
      <dgm:spPr/>
      <dgm:t>
        <a:bodyPr/>
        <a:lstStyle/>
        <a:p>
          <a:pPr rtl="0"/>
          <a:r>
            <a:rPr lang="es-MX" sz="1400" dirty="0" smtClean="0"/>
            <a:t>Sí</a:t>
          </a:r>
          <a:endParaRPr lang="es-MX" sz="1400" dirty="0"/>
        </a:p>
      </dgm:t>
    </dgm:pt>
    <dgm:pt modelId="{51EFD6BE-5DC8-4BE1-B3CF-F43F1F4D251A}" type="parTrans" cxnId="{F66BBFF6-0503-4E12-9DED-1FE9854AD17F}">
      <dgm:prSet/>
      <dgm:spPr/>
      <dgm:t>
        <a:bodyPr/>
        <a:lstStyle/>
        <a:p>
          <a:endParaRPr lang="es-MX"/>
        </a:p>
      </dgm:t>
    </dgm:pt>
    <dgm:pt modelId="{860EDB1B-5F1E-4643-A57A-CFDC47DF4EA5}" type="sibTrans" cxnId="{F66BBFF6-0503-4E12-9DED-1FE9854AD17F}">
      <dgm:prSet/>
      <dgm:spPr/>
      <dgm:t>
        <a:bodyPr/>
        <a:lstStyle/>
        <a:p>
          <a:endParaRPr lang="es-MX"/>
        </a:p>
      </dgm:t>
    </dgm:pt>
    <dgm:pt modelId="{00FDDA20-C3B2-4D9D-BAF4-E3D6057682A9}">
      <dgm:prSet custT="1"/>
      <dgm:spPr/>
      <dgm:t>
        <a:bodyPr/>
        <a:lstStyle/>
        <a:p>
          <a:pPr rtl="0"/>
          <a:r>
            <a:rPr lang="es-MX" sz="1400" dirty="0" smtClean="0"/>
            <a:t>¿Se conoce la varianza de la población?</a:t>
          </a:r>
          <a:endParaRPr lang="es-MX" sz="1400" dirty="0"/>
        </a:p>
      </dgm:t>
    </dgm:pt>
    <dgm:pt modelId="{63D74352-B7B5-42DA-BDFE-64D9034C6B18}" type="parTrans" cxnId="{649E7D90-1092-44B1-B26A-F2BBE0491C5A}">
      <dgm:prSet/>
      <dgm:spPr/>
      <dgm:t>
        <a:bodyPr/>
        <a:lstStyle/>
        <a:p>
          <a:endParaRPr lang="es-MX"/>
        </a:p>
      </dgm:t>
    </dgm:pt>
    <dgm:pt modelId="{A1A94388-0420-4592-985F-1E367D4A32AF}" type="sibTrans" cxnId="{649E7D90-1092-44B1-B26A-F2BBE0491C5A}">
      <dgm:prSet/>
      <dgm:spPr/>
      <dgm:t>
        <a:bodyPr/>
        <a:lstStyle/>
        <a:p>
          <a:endParaRPr lang="es-MX"/>
        </a:p>
      </dgm:t>
    </dgm:pt>
    <dgm:pt modelId="{B2EAC19F-877B-46B8-BDF1-13DBD606BFAD}">
      <dgm:prSet custT="1"/>
      <dgm:spPr/>
      <dgm:t>
        <a:bodyPr/>
        <a:lstStyle/>
        <a:p>
          <a:pPr rtl="0"/>
          <a:r>
            <a:rPr lang="es-MX" sz="1400" dirty="0" smtClean="0"/>
            <a:t>Sí</a:t>
          </a:r>
          <a:endParaRPr lang="es-MX" sz="1400" dirty="0"/>
        </a:p>
      </dgm:t>
    </dgm:pt>
    <dgm:pt modelId="{B117BF6F-0CAA-42AE-B9C4-048C6F5A22D7}" type="parTrans" cxnId="{66E4DFAD-DAAD-426C-823E-D4A73913CC1C}">
      <dgm:prSet/>
      <dgm:spPr/>
      <dgm:t>
        <a:bodyPr/>
        <a:lstStyle/>
        <a:p>
          <a:endParaRPr lang="es-MX"/>
        </a:p>
      </dgm:t>
    </dgm:pt>
    <dgm:pt modelId="{5802D835-7F77-4757-9043-B45130D54D9A}" type="sibTrans" cxnId="{66E4DFAD-DAAD-426C-823E-D4A73913CC1C}">
      <dgm:prSet/>
      <dgm:spPr/>
      <dgm:t>
        <a:bodyPr/>
        <a:lstStyle/>
        <a:p>
          <a:endParaRPr lang="es-MX"/>
        </a:p>
      </dgm:t>
    </dgm:pt>
    <dgm:pt modelId="{F51872CE-A91E-4DF9-B611-EC4774BA68C0}">
      <dgm:prSet custT="1"/>
      <dgm:spPr/>
      <dgm:t>
        <a:bodyPr/>
        <a:lstStyle/>
        <a:p>
          <a:pPr rtl="0"/>
          <a:r>
            <a:rPr lang="es-MX" sz="1400" b="1" i="1" dirty="0" smtClean="0"/>
            <a:t>z</a:t>
          </a:r>
          <a:endParaRPr lang="es-MX" sz="1400" b="1" i="1" dirty="0"/>
        </a:p>
      </dgm:t>
    </dgm:pt>
    <dgm:pt modelId="{B0E7FFC7-6BC9-4E5D-9BA4-EC0871072914}" type="parTrans" cxnId="{4B9E60A7-BE10-41CA-A704-106011404305}">
      <dgm:prSet/>
      <dgm:spPr/>
      <dgm:t>
        <a:bodyPr/>
        <a:lstStyle/>
        <a:p>
          <a:endParaRPr lang="es-MX"/>
        </a:p>
      </dgm:t>
    </dgm:pt>
    <dgm:pt modelId="{253BD15C-D7EB-4284-BB30-3E034D425DBE}" type="sibTrans" cxnId="{4B9E60A7-BE10-41CA-A704-106011404305}">
      <dgm:prSet/>
      <dgm:spPr/>
      <dgm:t>
        <a:bodyPr/>
        <a:lstStyle/>
        <a:p>
          <a:endParaRPr lang="es-MX"/>
        </a:p>
      </dgm:t>
    </dgm:pt>
    <dgm:pt modelId="{19C1333A-D69C-40EB-84CD-B1903D440DE8}">
      <dgm:prSet custT="1"/>
      <dgm:spPr/>
      <dgm:t>
        <a:bodyPr/>
        <a:lstStyle/>
        <a:p>
          <a:pPr rtl="0"/>
          <a:r>
            <a:rPr lang="es-MX" sz="1400" dirty="0" smtClean="0"/>
            <a:t>No</a:t>
          </a:r>
          <a:endParaRPr lang="es-MX" sz="1400" dirty="0"/>
        </a:p>
      </dgm:t>
    </dgm:pt>
    <dgm:pt modelId="{872E9B62-E423-49B2-B892-0BF41A693DC5}" type="parTrans" cxnId="{EBDDFFC4-3420-4D53-B09D-EF4A3A6FCA4D}">
      <dgm:prSet/>
      <dgm:spPr/>
      <dgm:t>
        <a:bodyPr/>
        <a:lstStyle/>
        <a:p>
          <a:endParaRPr lang="es-MX"/>
        </a:p>
      </dgm:t>
    </dgm:pt>
    <dgm:pt modelId="{BA18D2CC-B381-44D0-BA51-277822901FB4}" type="sibTrans" cxnId="{EBDDFFC4-3420-4D53-B09D-EF4A3A6FCA4D}">
      <dgm:prSet/>
      <dgm:spPr/>
      <dgm:t>
        <a:bodyPr/>
        <a:lstStyle/>
        <a:p>
          <a:endParaRPr lang="es-MX"/>
        </a:p>
      </dgm:t>
    </dgm:pt>
    <dgm:pt modelId="{2FE117CA-B7EC-4F17-A8E0-3E1034874413}">
      <dgm:prSet custT="1"/>
      <dgm:spPr/>
      <dgm:t>
        <a:bodyPr/>
        <a:lstStyle/>
        <a:p>
          <a:pPr rtl="0"/>
          <a:r>
            <a:rPr lang="es-MX" sz="1400" b="1" i="1" dirty="0" smtClean="0"/>
            <a:t>z</a:t>
          </a:r>
          <a:endParaRPr lang="es-MX" sz="1400" b="1" i="1" dirty="0"/>
        </a:p>
      </dgm:t>
    </dgm:pt>
    <dgm:pt modelId="{AB560F8B-E980-4CFA-A594-0230E089A146}" type="parTrans" cxnId="{85D378B8-2E17-44B8-BF0D-BDD4E608733F}">
      <dgm:prSet/>
      <dgm:spPr/>
      <dgm:t>
        <a:bodyPr/>
        <a:lstStyle/>
        <a:p>
          <a:endParaRPr lang="es-MX"/>
        </a:p>
      </dgm:t>
    </dgm:pt>
    <dgm:pt modelId="{7A43253C-E465-44F4-80C8-68BF2605289B}" type="sibTrans" cxnId="{85D378B8-2E17-44B8-BF0D-BDD4E608733F}">
      <dgm:prSet/>
      <dgm:spPr/>
      <dgm:t>
        <a:bodyPr/>
        <a:lstStyle/>
        <a:p>
          <a:endParaRPr lang="es-MX"/>
        </a:p>
      </dgm:t>
    </dgm:pt>
    <dgm:pt modelId="{9BFD009C-FE95-4F6F-8A99-690F35CFB936}">
      <dgm:prSet custT="1"/>
      <dgm:spPr/>
      <dgm:t>
        <a:bodyPr/>
        <a:lstStyle/>
        <a:p>
          <a:pPr rtl="0"/>
          <a:r>
            <a:rPr lang="es-MX" sz="1400" dirty="0" smtClean="0"/>
            <a:t>No</a:t>
          </a:r>
          <a:endParaRPr lang="es-MX" sz="1400" dirty="0"/>
        </a:p>
      </dgm:t>
    </dgm:pt>
    <dgm:pt modelId="{1026C4EB-FD48-4013-9336-A33E3BE78BDD}" type="parTrans" cxnId="{4DE3C676-8BB5-43DC-A84D-9144AA88FB91}">
      <dgm:prSet/>
      <dgm:spPr/>
      <dgm:t>
        <a:bodyPr/>
        <a:lstStyle/>
        <a:p>
          <a:endParaRPr lang="es-MX"/>
        </a:p>
      </dgm:t>
    </dgm:pt>
    <dgm:pt modelId="{30D5BBFC-17F0-47AC-B28B-2E0B6F447DB9}" type="sibTrans" cxnId="{4DE3C676-8BB5-43DC-A84D-9144AA88FB91}">
      <dgm:prSet/>
      <dgm:spPr/>
      <dgm:t>
        <a:bodyPr/>
        <a:lstStyle/>
        <a:p>
          <a:endParaRPr lang="es-MX"/>
        </a:p>
      </dgm:t>
    </dgm:pt>
    <dgm:pt modelId="{87B69EB4-D651-4FFC-A37D-E3C8FB0ECE4E}">
      <dgm:prSet custT="1"/>
      <dgm:spPr/>
      <dgm:t>
        <a:bodyPr/>
        <a:lstStyle/>
        <a:p>
          <a:pPr rtl="0"/>
          <a:r>
            <a:rPr lang="es-MX" sz="1400" dirty="0" smtClean="0"/>
            <a:t>¿Se conoce la varianza de la población?</a:t>
          </a:r>
          <a:endParaRPr lang="es-MX" sz="1400" dirty="0"/>
        </a:p>
      </dgm:t>
    </dgm:pt>
    <dgm:pt modelId="{F1849800-F935-43BB-8CD1-D9F5559A8152}" type="parTrans" cxnId="{D52E9A3B-67A2-4B4E-8EA3-217800B125DB}">
      <dgm:prSet/>
      <dgm:spPr/>
      <dgm:t>
        <a:bodyPr/>
        <a:lstStyle/>
        <a:p>
          <a:endParaRPr lang="es-MX"/>
        </a:p>
      </dgm:t>
    </dgm:pt>
    <dgm:pt modelId="{E573107B-B4EB-4029-B81C-B886A9EDC3FD}" type="sibTrans" cxnId="{D52E9A3B-67A2-4B4E-8EA3-217800B125DB}">
      <dgm:prSet/>
      <dgm:spPr/>
      <dgm:t>
        <a:bodyPr/>
        <a:lstStyle/>
        <a:p>
          <a:endParaRPr lang="es-MX"/>
        </a:p>
      </dgm:t>
    </dgm:pt>
    <dgm:pt modelId="{A010FA4B-9B26-4D0E-9C9E-45D7BB152BF8}">
      <dgm:prSet custT="1"/>
      <dgm:spPr/>
      <dgm:t>
        <a:bodyPr/>
        <a:lstStyle/>
        <a:p>
          <a:pPr rtl="0"/>
          <a:r>
            <a:rPr lang="es-MX" sz="1400" dirty="0" smtClean="0"/>
            <a:t>Sí</a:t>
          </a:r>
          <a:endParaRPr lang="es-MX" sz="1400" dirty="0"/>
        </a:p>
      </dgm:t>
    </dgm:pt>
    <dgm:pt modelId="{A3ABA581-1674-49F6-B146-E3945858C758}" type="parTrans" cxnId="{2708B532-9B72-4C28-8073-D464CF960AEA}">
      <dgm:prSet/>
      <dgm:spPr/>
      <dgm:t>
        <a:bodyPr/>
        <a:lstStyle/>
        <a:p>
          <a:endParaRPr lang="es-MX"/>
        </a:p>
      </dgm:t>
    </dgm:pt>
    <dgm:pt modelId="{B6B6386A-35C1-4FC4-BEB7-089DB956EF49}" type="sibTrans" cxnId="{2708B532-9B72-4C28-8073-D464CF960AEA}">
      <dgm:prSet/>
      <dgm:spPr/>
      <dgm:t>
        <a:bodyPr/>
        <a:lstStyle/>
        <a:p>
          <a:endParaRPr lang="es-MX"/>
        </a:p>
      </dgm:t>
    </dgm:pt>
    <dgm:pt modelId="{88EA36D0-563C-41A6-8676-B71EC4CDC935}">
      <dgm:prSet custT="1"/>
      <dgm:spPr/>
      <dgm:t>
        <a:bodyPr/>
        <a:lstStyle/>
        <a:p>
          <a:pPr rtl="0"/>
          <a:r>
            <a:rPr lang="es-MX" sz="1400" dirty="0" smtClean="0"/>
            <a:t>Otro</a:t>
          </a:r>
          <a:endParaRPr lang="es-MX" sz="1400" dirty="0"/>
        </a:p>
      </dgm:t>
    </dgm:pt>
    <dgm:pt modelId="{5B27439D-DAED-4F03-AAE3-1290E5B1CD37}" type="parTrans" cxnId="{680872E3-F609-48D7-B4AC-55498447A3F7}">
      <dgm:prSet/>
      <dgm:spPr/>
      <dgm:t>
        <a:bodyPr/>
        <a:lstStyle/>
        <a:p>
          <a:endParaRPr lang="es-MX"/>
        </a:p>
      </dgm:t>
    </dgm:pt>
    <dgm:pt modelId="{1DD0A96A-A8D4-4EDF-971E-094BF91C9E1B}" type="sibTrans" cxnId="{680872E3-F609-48D7-B4AC-55498447A3F7}">
      <dgm:prSet/>
      <dgm:spPr/>
      <dgm:t>
        <a:bodyPr/>
        <a:lstStyle/>
        <a:p>
          <a:endParaRPr lang="es-MX"/>
        </a:p>
      </dgm:t>
    </dgm:pt>
    <dgm:pt modelId="{8EAC2612-199D-40BD-A0BD-41E03A1753FC}">
      <dgm:prSet custT="1"/>
      <dgm:spPr/>
      <dgm:t>
        <a:bodyPr/>
        <a:lstStyle/>
        <a:p>
          <a:pPr rtl="0"/>
          <a:r>
            <a:rPr lang="es-MX" sz="1400" dirty="0" smtClean="0"/>
            <a:t>No</a:t>
          </a:r>
          <a:endParaRPr lang="es-MX" sz="1400" dirty="0"/>
        </a:p>
      </dgm:t>
    </dgm:pt>
    <dgm:pt modelId="{49BAC6AD-59CD-41A3-B0E4-9461CE8C9EA5}" type="parTrans" cxnId="{5A598AAC-3271-45F0-BB0E-D9A90187F00E}">
      <dgm:prSet/>
      <dgm:spPr/>
      <dgm:t>
        <a:bodyPr/>
        <a:lstStyle/>
        <a:p>
          <a:endParaRPr lang="es-MX"/>
        </a:p>
      </dgm:t>
    </dgm:pt>
    <dgm:pt modelId="{5623D182-A144-4ECD-8D2B-C728CD4D2F14}" type="sibTrans" cxnId="{5A598AAC-3271-45F0-BB0E-D9A90187F00E}">
      <dgm:prSet/>
      <dgm:spPr/>
      <dgm:t>
        <a:bodyPr/>
        <a:lstStyle/>
        <a:p>
          <a:endParaRPr lang="es-MX"/>
        </a:p>
      </dgm:t>
    </dgm:pt>
    <dgm:pt modelId="{8238B18A-2A13-4BA1-98D0-6FBEA813ADE9}">
      <dgm:prSet custT="1"/>
      <dgm:spPr/>
      <dgm:t>
        <a:bodyPr/>
        <a:lstStyle/>
        <a:p>
          <a:r>
            <a:rPr lang="es-MX" sz="1400" dirty="0" smtClean="0"/>
            <a:t>Otro</a:t>
          </a:r>
          <a:endParaRPr lang="es-MX" sz="1400" dirty="0"/>
        </a:p>
      </dgm:t>
    </dgm:pt>
    <dgm:pt modelId="{982A0C1B-22EF-4939-A719-C0C3B8F8A490}" type="parTrans" cxnId="{4A430048-7047-442D-8BD8-7084A289A288}">
      <dgm:prSet/>
      <dgm:spPr/>
      <dgm:t>
        <a:bodyPr/>
        <a:lstStyle/>
        <a:p>
          <a:endParaRPr lang="es-MX"/>
        </a:p>
      </dgm:t>
    </dgm:pt>
    <dgm:pt modelId="{42E26CA7-975F-4AC3-BABF-D0A8FFB2800F}" type="sibTrans" cxnId="{4A430048-7047-442D-8BD8-7084A289A288}">
      <dgm:prSet/>
      <dgm:spPr/>
      <dgm:t>
        <a:bodyPr/>
        <a:lstStyle/>
        <a:p>
          <a:endParaRPr lang="es-MX"/>
        </a:p>
      </dgm:t>
    </dgm:pt>
    <dgm:pt modelId="{4FB58E16-D9DE-42E0-841E-64A48BBD9629}" type="pres">
      <dgm:prSet presAssocID="{630D519F-8AFE-44D4-BCA0-B4EB8588046A}" presName="Name0" presStyleCnt="0">
        <dgm:presLayoutVars>
          <dgm:chPref val="1"/>
          <dgm:dir/>
          <dgm:animOne val="branch"/>
          <dgm:animLvl val="lvl"/>
          <dgm:resizeHandles val="exact"/>
        </dgm:presLayoutVars>
      </dgm:prSet>
      <dgm:spPr/>
      <dgm:t>
        <a:bodyPr/>
        <a:lstStyle/>
        <a:p>
          <a:endParaRPr lang="es-MX"/>
        </a:p>
      </dgm:t>
    </dgm:pt>
    <dgm:pt modelId="{86949542-AB62-4F66-A8D1-EF6B5891C5FA}" type="pres">
      <dgm:prSet presAssocID="{558370BF-CFBB-41B4-BD5F-242DA200DE61}" presName="root1" presStyleCnt="0"/>
      <dgm:spPr/>
    </dgm:pt>
    <dgm:pt modelId="{A97DABEA-74D5-48B5-9E8F-90AC0ADF20CC}" type="pres">
      <dgm:prSet presAssocID="{558370BF-CFBB-41B4-BD5F-242DA200DE61}" presName="LevelOneTextNode" presStyleLbl="node0" presStyleIdx="0" presStyleCnt="1">
        <dgm:presLayoutVars>
          <dgm:chPref val="3"/>
        </dgm:presLayoutVars>
      </dgm:prSet>
      <dgm:spPr/>
      <dgm:t>
        <a:bodyPr/>
        <a:lstStyle/>
        <a:p>
          <a:endParaRPr lang="es-MX"/>
        </a:p>
      </dgm:t>
    </dgm:pt>
    <dgm:pt modelId="{212CF025-5922-41BE-825B-BF36BB17065F}" type="pres">
      <dgm:prSet presAssocID="{558370BF-CFBB-41B4-BD5F-242DA200DE61}" presName="level2hierChild" presStyleCnt="0"/>
      <dgm:spPr/>
    </dgm:pt>
    <dgm:pt modelId="{F81E7C72-4EC0-486E-8A26-929E7E82A270}" type="pres">
      <dgm:prSet presAssocID="{E78831D1-ECC4-46E9-AC2E-B4B2BC8D6352}" presName="conn2-1" presStyleLbl="parChTrans1D2" presStyleIdx="0" presStyleCnt="2"/>
      <dgm:spPr/>
      <dgm:t>
        <a:bodyPr/>
        <a:lstStyle/>
        <a:p>
          <a:endParaRPr lang="es-MX"/>
        </a:p>
      </dgm:t>
    </dgm:pt>
    <dgm:pt modelId="{933F875D-FFD0-49DE-A30E-65975C2E2626}" type="pres">
      <dgm:prSet presAssocID="{E78831D1-ECC4-46E9-AC2E-B4B2BC8D6352}" presName="connTx" presStyleLbl="parChTrans1D2" presStyleIdx="0" presStyleCnt="2"/>
      <dgm:spPr/>
      <dgm:t>
        <a:bodyPr/>
        <a:lstStyle/>
        <a:p>
          <a:endParaRPr lang="es-MX"/>
        </a:p>
      </dgm:t>
    </dgm:pt>
    <dgm:pt modelId="{D1D6B4F8-AFA0-4871-92A6-E2495E3AD985}" type="pres">
      <dgm:prSet presAssocID="{AA3DDA07-F587-4768-A7D9-872F4D98196F}" presName="root2" presStyleCnt="0"/>
      <dgm:spPr/>
    </dgm:pt>
    <dgm:pt modelId="{C6E9DA0E-8279-4A99-ACFB-6C05EBBD2425}" type="pres">
      <dgm:prSet presAssocID="{AA3DDA07-F587-4768-A7D9-872F4D98196F}" presName="LevelTwoTextNode" presStyleLbl="node2" presStyleIdx="0" presStyleCnt="2" custScaleX="44487">
        <dgm:presLayoutVars>
          <dgm:chPref val="3"/>
        </dgm:presLayoutVars>
      </dgm:prSet>
      <dgm:spPr/>
      <dgm:t>
        <a:bodyPr/>
        <a:lstStyle/>
        <a:p>
          <a:endParaRPr lang="es-MX"/>
        </a:p>
      </dgm:t>
    </dgm:pt>
    <dgm:pt modelId="{0E822D39-A5DE-4742-99B7-ACB4CE211888}" type="pres">
      <dgm:prSet presAssocID="{AA3DDA07-F587-4768-A7D9-872F4D98196F}" presName="level3hierChild" presStyleCnt="0"/>
      <dgm:spPr/>
    </dgm:pt>
    <dgm:pt modelId="{912E53C5-94D8-4D92-AB5D-24A95FE863CE}" type="pres">
      <dgm:prSet presAssocID="{144EFB89-D6C8-4A27-B042-5C54F295B21F}" presName="conn2-1" presStyleLbl="parChTrans1D3" presStyleIdx="0" presStyleCnt="2"/>
      <dgm:spPr/>
      <dgm:t>
        <a:bodyPr/>
        <a:lstStyle/>
        <a:p>
          <a:endParaRPr lang="es-MX"/>
        </a:p>
      </dgm:t>
    </dgm:pt>
    <dgm:pt modelId="{ECB2578A-6F82-49B3-8EF8-EFC1D59751A8}" type="pres">
      <dgm:prSet presAssocID="{144EFB89-D6C8-4A27-B042-5C54F295B21F}" presName="connTx" presStyleLbl="parChTrans1D3" presStyleIdx="0" presStyleCnt="2"/>
      <dgm:spPr/>
      <dgm:t>
        <a:bodyPr/>
        <a:lstStyle/>
        <a:p>
          <a:endParaRPr lang="es-MX"/>
        </a:p>
      </dgm:t>
    </dgm:pt>
    <dgm:pt modelId="{77B16B50-6B21-43B1-BC45-7FE9B8D867F2}" type="pres">
      <dgm:prSet presAssocID="{66132F42-038B-467F-AB1B-A74C672047A4}" presName="root2" presStyleCnt="0"/>
      <dgm:spPr/>
    </dgm:pt>
    <dgm:pt modelId="{738EAC9D-27C8-4B42-A864-D5B00C8B85B5}" type="pres">
      <dgm:prSet presAssocID="{66132F42-038B-467F-AB1B-A74C672047A4}" presName="LevelTwoTextNode" presStyleLbl="node3" presStyleIdx="0" presStyleCnt="2">
        <dgm:presLayoutVars>
          <dgm:chPref val="3"/>
        </dgm:presLayoutVars>
      </dgm:prSet>
      <dgm:spPr/>
      <dgm:t>
        <a:bodyPr/>
        <a:lstStyle/>
        <a:p>
          <a:endParaRPr lang="es-MX"/>
        </a:p>
      </dgm:t>
    </dgm:pt>
    <dgm:pt modelId="{4887242C-3B8C-47C3-B6CD-A4EFBBDEE929}" type="pres">
      <dgm:prSet presAssocID="{66132F42-038B-467F-AB1B-A74C672047A4}" presName="level3hierChild" presStyleCnt="0"/>
      <dgm:spPr/>
    </dgm:pt>
    <dgm:pt modelId="{FE671C43-1D10-409D-8085-8C2415AB2161}" type="pres">
      <dgm:prSet presAssocID="{6CF3F3CC-3359-40B6-A540-EAC3ACA5DA11}" presName="conn2-1" presStyleLbl="parChTrans1D4" presStyleIdx="0" presStyleCnt="24"/>
      <dgm:spPr/>
      <dgm:t>
        <a:bodyPr/>
        <a:lstStyle/>
        <a:p>
          <a:endParaRPr lang="es-MX"/>
        </a:p>
      </dgm:t>
    </dgm:pt>
    <dgm:pt modelId="{426790A1-C512-4FA5-906B-D01CCABBC863}" type="pres">
      <dgm:prSet presAssocID="{6CF3F3CC-3359-40B6-A540-EAC3ACA5DA11}" presName="connTx" presStyleLbl="parChTrans1D4" presStyleIdx="0" presStyleCnt="24"/>
      <dgm:spPr/>
      <dgm:t>
        <a:bodyPr/>
        <a:lstStyle/>
        <a:p>
          <a:endParaRPr lang="es-MX"/>
        </a:p>
      </dgm:t>
    </dgm:pt>
    <dgm:pt modelId="{B05F0272-062A-4CD8-91AB-E2AB73101D33}" type="pres">
      <dgm:prSet presAssocID="{5EC076B1-048B-4740-9AEB-8DF093137364}" presName="root2" presStyleCnt="0"/>
      <dgm:spPr/>
    </dgm:pt>
    <dgm:pt modelId="{884B552D-3F46-4159-B7B5-E342E136DF1A}" type="pres">
      <dgm:prSet presAssocID="{5EC076B1-048B-4740-9AEB-8DF093137364}" presName="LevelTwoTextNode" presStyleLbl="node4" presStyleIdx="0" presStyleCnt="24" custScaleX="43558">
        <dgm:presLayoutVars>
          <dgm:chPref val="3"/>
        </dgm:presLayoutVars>
      </dgm:prSet>
      <dgm:spPr/>
      <dgm:t>
        <a:bodyPr/>
        <a:lstStyle/>
        <a:p>
          <a:endParaRPr lang="es-MX"/>
        </a:p>
      </dgm:t>
    </dgm:pt>
    <dgm:pt modelId="{18C0F8ED-DCFC-40FB-9E0F-319FAF0A33B7}" type="pres">
      <dgm:prSet presAssocID="{5EC076B1-048B-4740-9AEB-8DF093137364}" presName="level3hierChild" presStyleCnt="0"/>
      <dgm:spPr/>
    </dgm:pt>
    <dgm:pt modelId="{D7BF7D90-DFAF-45A8-9B9D-7AB4F1F48B6B}" type="pres">
      <dgm:prSet presAssocID="{8602D598-A216-4901-AC62-A48FBB9DBE28}" presName="conn2-1" presStyleLbl="parChTrans1D4" presStyleIdx="1" presStyleCnt="24"/>
      <dgm:spPr/>
      <dgm:t>
        <a:bodyPr/>
        <a:lstStyle/>
        <a:p>
          <a:endParaRPr lang="es-MX"/>
        </a:p>
      </dgm:t>
    </dgm:pt>
    <dgm:pt modelId="{B85DEF67-DF83-4627-A06E-38BA296DAA75}" type="pres">
      <dgm:prSet presAssocID="{8602D598-A216-4901-AC62-A48FBB9DBE28}" presName="connTx" presStyleLbl="parChTrans1D4" presStyleIdx="1" presStyleCnt="24"/>
      <dgm:spPr/>
      <dgm:t>
        <a:bodyPr/>
        <a:lstStyle/>
        <a:p>
          <a:endParaRPr lang="es-MX"/>
        </a:p>
      </dgm:t>
    </dgm:pt>
    <dgm:pt modelId="{DCBCC125-FAE1-439A-801F-AFD3907764CF}" type="pres">
      <dgm:prSet presAssocID="{C124166F-B390-4A91-BBE1-09FFCEE30F17}" presName="root2" presStyleCnt="0"/>
      <dgm:spPr/>
    </dgm:pt>
    <dgm:pt modelId="{5EA714FD-D70A-47B6-A2E9-9112ACBF3D6D}" type="pres">
      <dgm:prSet presAssocID="{C124166F-B390-4A91-BBE1-09FFCEE30F17}" presName="LevelTwoTextNode" presStyleLbl="node4" presStyleIdx="1" presStyleCnt="24">
        <dgm:presLayoutVars>
          <dgm:chPref val="3"/>
        </dgm:presLayoutVars>
      </dgm:prSet>
      <dgm:spPr/>
      <dgm:t>
        <a:bodyPr/>
        <a:lstStyle/>
        <a:p>
          <a:endParaRPr lang="es-MX"/>
        </a:p>
      </dgm:t>
    </dgm:pt>
    <dgm:pt modelId="{072B3D13-ED88-4FBD-85FD-2992CEE42C75}" type="pres">
      <dgm:prSet presAssocID="{C124166F-B390-4A91-BBE1-09FFCEE30F17}" presName="level3hierChild" presStyleCnt="0"/>
      <dgm:spPr/>
    </dgm:pt>
    <dgm:pt modelId="{0494451C-829D-4584-9145-C8C7436DCDA8}" type="pres">
      <dgm:prSet presAssocID="{A3FBD55E-D967-4F58-B8C0-86B3E5CA0ED4}" presName="conn2-1" presStyleLbl="parChTrans1D4" presStyleIdx="2" presStyleCnt="24"/>
      <dgm:spPr/>
      <dgm:t>
        <a:bodyPr/>
        <a:lstStyle/>
        <a:p>
          <a:endParaRPr lang="es-MX"/>
        </a:p>
      </dgm:t>
    </dgm:pt>
    <dgm:pt modelId="{B4B99F2D-31F5-411D-B0BB-CA5645782762}" type="pres">
      <dgm:prSet presAssocID="{A3FBD55E-D967-4F58-B8C0-86B3E5CA0ED4}" presName="connTx" presStyleLbl="parChTrans1D4" presStyleIdx="2" presStyleCnt="24"/>
      <dgm:spPr/>
      <dgm:t>
        <a:bodyPr/>
        <a:lstStyle/>
        <a:p>
          <a:endParaRPr lang="es-MX"/>
        </a:p>
      </dgm:t>
    </dgm:pt>
    <dgm:pt modelId="{D5B3E2CF-5389-4C00-8A59-2113C38123B7}" type="pres">
      <dgm:prSet presAssocID="{4195AEB5-4B65-4CDE-82C8-89CFB6BFF0E0}" presName="root2" presStyleCnt="0"/>
      <dgm:spPr/>
    </dgm:pt>
    <dgm:pt modelId="{E67EEE7F-BAAA-41E1-93C5-F62BC2B0F049}" type="pres">
      <dgm:prSet presAssocID="{4195AEB5-4B65-4CDE-82C8-89CFB6BFF0E0}" presName="LevelTwoTextNode" presStyleLbl="node4" presStyleIdx="2" presStyleCnt="24" custScaleX="43558">
        <dgm:presLayoutVars>
          <dgm:chPref val="3"/>
        </dgm:presLayoutVars>
      </dgm:prSet>
      <dgm:spPr/>
      <dgm:t>
        <a:bodyPr/>
        <a:lstStyle/>
        <a:p>
          <a:endParaRPr lang="es-MX"/>
        </a:p>
      </dgm:t>
    </dgm:pt>
    <dgm:pt modelId="{AF40DDDC-C41F-4B41-87FC-7C1A5760FAD3}" type="pres">
      <dgm:prSet presAssocID="{4195AEB5-4B65-4CDE-82C8-89CFB6BFF0E0}" presName="level3hierChild" presStyleCnt="0"/>
      <dgm:spPr/>
    </dgm:pt>
    <dgm:pt modelId="{9E500C40-4233-47FF-B0DD-B58CE3E0B02F}" type="pres">
      <dgm:prSet presAssocID="{D6A38817-3AB4-47C4-AB87-8B9F58F5F297}" presName="conn2-1" presStyleLbl="parChTrans1D4" presStyleIdx="3" presStyleCnt="24"/>
      <dgm:spPr/>
      <dgm:t>
        <a:bodyPr/>
        <a:lstStyle/>
        <a:p>
          <a:endParaRPr lang="es-MX"/>
        </a:p>
      </dgm:t>
    </dgm:pt>
    <dgm:pt modelId="{518BC390-9986-4534-B39C-5770709913FA}" type="pres">
      <dgm:prSet presAssocID="{D6A38817-3AB4-47C4-AB87-8B9F58F5F297}" presName="connTx" presStyleLbl="parChTrans1D4" presStyleIdx="3" presStyleCnt="24"/>
      <dgm:spPr/>
      <dgm:t>
        <a:bodyPr/>
        <a:lstStyle/>
        <a:p>
          <a:endParaRPr lang="es-MX"/>
        </a:p>
      </dgm:t>
    </dgm:pt>
    <dgm:pt modelId="{C853F79A-10A4-45AB-BE90-B426E9AC5C11}" type="pres">
      <dgm:prSet presAssocID="{8E086B60-3195-4E7C-86EB-AD660007572B}" presName="root2" presStyleCnt="0"/>
      <dgm:spPr/>
    </dgm:pt>
    <dgm:pt modelId="{AA24DA5F-4BC5-4F27-B3EA-88B71027CD94}" type="pres">
      <dgm:prSet presAssocID="{8E086B60-3195-4E7C-86EB-AD660007572B}" presName="LevelTwoTextNode" presStyleLbl="node4" presStyleIdx="3" presStyleCnt="24" custScaleX="43558">
        <dgm:presLayoutVars>
          <dgm:chPref val="3"/>
        </dgm:presLayoutVars>
      </dgm:prSet>
      <dgm:spPr/>
      <dgm:t>
        <a:bodyPr/>
        <a:lstStyle/>
        <a:p>
          <a:endParaRPr lang="es-MX"/>
        </a:p>
      </dgm:t>
    </dgm:pt>
    <dgm:pt modelId="{B8D00C7D-AA79-46CC-BAFE-D04CCFA5DE43}" type="pres">
      <dgm:prSet presAssocID="{8E086B60-3195-4E7C-86EB-AD660007572B}" presName="level3hierChild" presStyleCnt="0"/>
      <dgm:spPr/>
    </dgm:pt>
    <dgm:pt modelId="{A584FB79-D8A1-431F-852A-08E48FF3ECA9}" type="pres">
      <dgm:prSet presAssocID="{4333D7C1-6DB9-4870-9394-D35B20F3D354}" presName="conn2-1" presStyleLbl="parChTrans1D4" presStyleIdx="4" presStyleCnt="24"/>
      <dgm:spPr/>
      <dgm:t>
        <a:bodyPr/>
        <a:lstStyle/>
        <a:p>
          <a:endParaRPr lang="es-MX"/>
        </a:p>
      </dgm:t>
    </dgm:pt>
    <dgm:pt modelId="{0BE82B95-0023-4470-A88C-375A305B2DF2}" type="pres">
      <dgm:prSet presAssocID="{4333D7C1-6DB9-4870-9394-D35B20F3D354}" presName="connTx" presStyleLbl="parChTrans1D4" presStyleIdx="4" presStyleCnt="24"/>
      <dgm:spPr/>
      <dgm:t>
        <a:bodyPr/>
        <a:lstStyle/>
        <a:p>
          <a:endParaRPr lang="es-MX"/>
        </a:p>
      </dgm:t>
    </dgm:pt>
    <dgm:pt modelId="{5E023CFA-BF1F-44EA-A4DD-8E0C41F48C56}" type="pres">
      <dgm:prSet presAssocID="{F9E9103F-9CA9-42A6-ADA5-B915C714A5C4}" presName="root2" presStyleCnt="0"/>
      <dgm:spPr/>
    </dgm:pt>
    <dgm:pt modelId="{C7DFDE94-2119-41C6-85E0-126B9EA51F54}" type="pres">
      <dgm:prSet presAssocID="{F9E9103F-9CA9-42A6-ADA5-B915C714A5C4}" presName="LevelTwoTextNode" presStyleLbl="node4" presStyleIdx="4" presStyleCnt="24" custScaleX="43558">
        <dgm:presLayoutVars>
          <dgm:chPref val="3"/>
        </dgm:presLayoutVars>
      </dgm:prSet>
      <dgm:spPr/>
      <dgm:t>
        <a:bodyPr/>
        <a:lstStyle/>
        <a:p>
          <a:endParaRPr lang="es-MX"/>
        </a:p>
      </dgm:t>
    </dgm:pt>
    <dgm:pt modelId="{B48EAD46-ADA7-43DC-A463-61130D19D022}" type="pres">
      <dgm:prSet presAssocID="{F9E9103F-9CA9-42A6-ADA5-B915C714A5C4}" presName="level3hierChild" presStyleCnt="0"/>
      <dgm:spPr/>
    </dgm:pt>
    <dgm:pt modelId="{FB6ECCBB-1B24-4F0A-901F-22FB379BB282}" type="pres">
      <dgm:prSet presAssocID="{96A981CD-E2A9-4A7B-B6CA-CD7AA3A579CA}" presName="conn2-1" presStyleLbl="parChTrans1D4" presStyleIdx="5" presStyleCnt="24"/>
      <dgm:spPr/>
      <dgm:t>
        <a:bodyPr/>
        <a:lstStyle/>
        <a:p>
          <a:endParaRPr lang="es-MX"/>
        </a:p>
      </dgm:t>
    </dgm:pt>
    <dgm:pt modelId="{1D0CA1BE-C54E-4204-9039-B8D459CFD3DD}" type="pres">
      <dgm:prSet presAssocID="{96A981CD-E2A9-4A7B-B6CA-CD7AA3A579CA}" presName="connTx" presStyleLbl="parChTrans1D4" presStyleIdx="5" presStyleCnt="24"/>
      <dgm:spPr/>
      <dgm:t>
        <a:bodyPr/>
        <a:lstStyle/>
        <a:p>
          <a:endParaRPr lang="es-MX"/>
        </a:p>
      </dgm:t>
    </dgm:pt>
    <dgm:pt modelId="{31E90645-850F-4199-A4BE-0CB45A7D2178}" type="pres">
      <dgm:prSet presAssocID="{0763D29E-3B8E-46C0-B702-96600FAB72DC}" presName="root2" presStyleCnt="0"/>
      <dgm:spPr/>
    </dgm:pt>
    <dgm:pt modelId="{0B161904-C7C2-4698-BA27-7FB983250519}" type="pres">
      <dgm:prSet presAssocID="{0763D29E-3B8E-46C0-B702-96600FAB72DC}" presName="LevelTwoTextNode" presStyleLbl="node4" presStyleIdx="5" presStyleCnt="24" custScaleX="43558">
        <dgm:presLayoutVars>
          <dgm:chPref val="3"/>
        </dgm:presLayoutVars>
      </dgm:prSet>
      <dgm:spPr/>
      <dgm:t>
        <a:bodyPr/>
        <a:lstStyle/>
        <a:p>
          <a:endParaRPr lang="es-MX"/>
        </a:p>
      </dgm:t>
    </dgm:pt>
    <dgm:pt modelId="{67010766-9D70-476C-A6AD-5955325F623A}" type="pres">
      <dgm:prSet presAssocID="{0763D29E-3B8E-46C0-B702-96600FAB72DC}" presName="level3hierChild" presStyleCnt="0"/>
      <dgm:spPr/>
    </dgm:pt>
    <dgm:pt modelId="{E69FC1ED-9689-41F1-B79B-3EAB34E925BF}" type="pres">
      <dgm:prSet presAssocID="{C8BB7A72-52BA-438A-8B8F-6B301C8B7752}" presName="conn2-1" presStyleLbl="parChTrans1D4" presStyleIdx="6" presStyleCnt="24"/>
      <dgm:spPr/>
      <dgm:t>
        <a:bodyPr/>
        <a:lstStyle/>
        <a:p>
          <a:endParaRPr lang="es-MX"/>
        </a:p>
      </dgm:t>
    </dgm:pt>
    <dgm:pt modelId="{24F67F59-E8FD-49B8-8377-00A3590EBB32}" type="pres">
      <dgm:prSet presAssocID="{C8BB7A72-52BA-438A-8B8F-6B301C8B7752}" presName="connTx" presStyleLbl="parChTrans1D4" presStyleIdx="6" presStyleCnt="24"/>
      <dgm:spPr/>
      <dgm:t>
        <a:bodyPr/>
        <a:lstStyle/>
        <a:p>
          <a:endParaRPr lang="es-MX"/>
        </a:p>
      </dgm:t>
    </dgm:pt>
    <dgm:pt modelId="{ED4AFB27-FD18-441D-82FD-21555326E36D}" type="pres">
      <dgm:prSet presAssocID="{D09A3182-9902-4D70-8884-DE8E2C08529C}" presName="root2" presStyleCnt="0"/>
      <dgm:spPr/>
    </dgm:pt>
    <dgm:pt modelId="{55AC09D2-CF01-46B9-8248-1ED9FAE24BFE}" type="pres">
      <dgm:prSet presAssocID="{D09A3182-9902-4D70-8884-DE8E2C08529C}" presName="LevelTwoTextNode" presStyleLbl="node4" presStyleIdx="6" presStyleCnt="24" custScaleX="43558">
        <dgm:presLayoutVars>
          <dgm:chPref val="3"/>
        </dgm:presLayoutVars>
      </dgm:prSet>
      <dgm:spPr/>
      <dgm:t>
        <a:bodyPr/>
        <a:lstStyle/>
        <a:p>
          <a:endParaRPr lang="es-MX"/>
        </a:p>
      </dgm:t>
    </dgm:pt>
    <dgm:pt modelId="{F81C41F2-B047-4EFE-B0ED-474FE4F4A5BD}" type="pres">
      <dgm:prSet presAssocID="{D09A3182-9902-4D70-8884-DE8E2C08529C}" presName="level3hierChild" presStyleCnt="0"/>
      <dgm:spPr/>
    </dgm:pt>
    <dgm:pt modelId="{D475122D-6E5B-4325-BFC5-048DF8DC6109}" type="pres">
      <dgm:prSet presAssocID="{12529FBE-ED2B-442B-9EE4-E4C281416D98}" presName="conn2-1" presStyleLbl="parChTrans1D4" presStyleIdx="7" presStyleCnt="24"/>
      <dgm:spPr/>
      <dgm:t>
        <a:bodyPr/>
        <a:lstStyle/>
        <a:p>
          <a:endParaRPr lang="es-MX"/>
        </a:p>
      </dgm:t>
    </dgm:pt>
    <dgm:pt modelId="{B9546216-1B49-41DA-8E8E-F91DBFD6E02C}" type="pres">
      <dgm:prSet presAssocID="{12529FBE-ED2B-442B-9EE4-E4C281416D98}" presName="connTx" presStyleLbl="parChTrans1D4" presStyleIdx="7" presStyleCnt="24"/>
      <dgm:spPr/>
      <dgm:t>
        <a:bodyPr/>
        <a:lstStyle/>
        <a:p>
          <a:endParaRPr lang="es-MX"/>
        </a:p>
      </dgm:t>
    </dgm:pt>
    <dgm:pt modelId="{7BF9F3E8-B509-41FE-A0F8-60E959B0253A}" type="pres">
      <dgm:prSet presAssocID="{2BC01F6F-0547-4D64-9039-0BB8AE4EB993}" presName="root2" presStyleCnt="0"/>
      <dgm:spPr/>
    </dgm:pt>
    <dgm:pt modelId="{2865FFB4-8872-4B22-946D-E90BC0431AD9}" type="pres">
      <dgm:prSet presAssocID="{2BC01F6F-0547-4D64-9039-0BB8AE4EB993}" presName="LevelTwoTextNode" presStyleLbl="node4" presStyleIdx="7" presStyleCnt="24">
        <dgm:presLayoutVars>
          <dgm:chPref val="3"/>
        </dgm:presLayoutVars>
      </dgm:prSet>
      <dgm:spPr/>
      <dgm:t>
        <a:bodyPr/>
        <a:lstStyle/>
        <a:p>
          <a:endParaRPr lang="es-MX"/>
        </a:p>
      </dgm:t>
    </dgm:pt>
    <dgm:pt modelId="{4242605E-4FA8-40D5-9221-5E4724CBC737}" type="pres">
      <dgm:prSet presAssocID="{2BC01F6F-0547-4D64-9039-0BB8AE4EB993}" presName="level3hierChild" presStyleCnt="0"/>
      <dgm:spPr/>
    </dgm:pt>
    <dgm:pt modelId="{5CDD038C-D8C0-4E49-ABDA-B68A2B6900D8}" type="pres">
      <dgm:prSet presAssocID="{FA891C31-2857-4550-93F9-8ACBD8878276}" presName="conn2-1" presStyleLbl="parChTrans1D4" presStyleIdx="8" presStyleCnt="24"/>
      <dgm:spPr/>
      <dgm:t>
        <a:bodyPr/>
        <a:lstStyle/>
        <a:p>
          <a:endParaRPr lang="es-MX"/>
        </a:p>
      </dgm:t>
    </dgm:pt>
    <dgm:pt modelId="{10124710-20DD-4CD0-AF78-4F7FADAC1FBE}" type="pres">
      <dgm:prSet presAssocID="{FA891C31-2857-4550-93F9-8ACBD8878276}" presName="connTx" presStyleLbl="parChTrans1D4" presStyleIdx="8" presStyleCnt="24"/>
      <dgm:spPr/>
      <dgm:t>
        <a:bodyPr/>
        <a:lstStyle/>
        <a:p>
          <a:endParaRPr lang="es-MX"/>
        </a:p>
      </dgm:t>
    </dgm:pt>
    <dgm:pt modelId="{35BBA9FF-B75C-4751-B3EF-8CE62AECB857}" type="pres">
      <dgm:prSet presAssocID="{01E23423-2DB8-4EEA-844C-C468B35E5374}" presName="root2" presStyleCnt="0"/>
      <dgm:spPr/>
    </dgm:pt>
    <dgm:pt modelId="{D1AD00DD-9BEB-4BEC-AFAE-2DF280051D8F}" type="pres">
      <dgm:prSet presAssocID="{01E23423-2DB8-4EEA-844C-C468B35E5374}" presName="LevelTwoTextNode" presStyleLbl="node4" presStyleIdx="8" presStyleCnt="24" custScaleX="43558">
        <dgm:presLayoutVars>
          <dgm:chPref val="3"/>
        </dgm:presLayoutVars>
      </dgm:prSet>
      <dgm:spPr/>
      <dgm:t>
        <a:bodyPr/>
        <a:lstStyle/>
        <a:p>
          <a:endParaRPr lang="es-MX"/>
        </a:p>
      </dgm:t>
    </dgm:pt>
    <dgm:pt modelId="{8B5EC760-3223-48FD-86E9-CE9E68E0F41D}" type="pres">
      <dgm:prSet presAssocID="{01E23423-2DB8-4EEA-844C-C468B35E5374}" presName="level3hierChild" presStyleCnt="0"/>
      <dgm:spPr/>
    </dgm:pt>
    <dgm:pt modelId="{F6C10BE9-0BE4-47ED-84E4-5B49C467D121}" type="pres">
      <dgm:prSet presAssocID="{9F6FC3AC-2830-4708-9EA5-E627F25A84BD}" presName="conn2-1" presStyleLbl="parChTrans1D4" presStyleIdx="9" presStyleCnt="24"/>
      <dgm:spPr/>
      <dgm:t>
        <a:bodyPr/>
        <a:lstStyle/>
        <a:p>
          <a:endParaRPr lang="es-MX"/>
        </a:p>
      </dgm:t>
    </dgm:pt>
    <dgm:pt modelId="{65384FDE-84E3-40F7-9BB9-F609B3B43F7B}" type="pres">
      <dgm:prSet presAssocID="{9F6FC3AC-2830-4708-9EA5-E627F25A84BD}" presName="connTx" presStyleLbl="parChTrans1D4" presStyleIdx="9" presStyleCnt="24"/>
      <dgm:spPr/>
      <dgm:t>
        <a:bodyPr/>
        <a:lstStyle/>
        <a:p>
          <a:endParaRPr lang="es-MX"/>
        </a:p>
      </dgm:t>
    </dgm:pt>
    <dgm:pt modelId="{8E8F3740-A343-4828-A7A1-74CE774EA58C}" type="pres">
      <dgm:prSet presAssocID="{3D9648ED-5B89-425D-A3D1-7CF9ACF53D0B}" presName="root2" presStyleCnt="0"/>
      <dgm:spPr/>
    </dgm:pt>
    <dgm:pt modelId="{091B4006-A3FC-42E5-8B24-FE2BD490C3EF}" type="pres">
      <dgm:prSet presAssocID="{3D9648ED-5B89-425D-A3D1-7CF9ACF53D0B}" presName="LevelTwoTextNode" presStyleLbl="node4" presStyleIdx="9" presStyleCnt="24" custScaleX="43558">
        <dgm:presLayoutVars>
          <dgm:chPref val="3"/>
        </dgm:presLayoutVars>
      </dgm:prSet>
      <dgm:spPr/>
      <dgm:t>
        <a:bodyPr/>
        <a:lstStyle/>
        <a:p>
          <a:endParaRPr lang="es-MX"/>
        </a:p>
      </dgm:t>
    </dgm:pt>
    <dgm:pt modelId="{0CACF215-07EA-4144-9079-2F4A6D9A501A}" type="pres">
      <dgm:prSet presAssocID="{3D9648ED-5B89-425D-A3D1-7CF9ACF53D0B}" presName="level3hierChild" presStyleCnt="0"/>
      <dgm:spPr/>
    </dgm:pt>
    <dgm:pt modelId="{646FBB79-9D46-4400-9851-5DBB51FB3DE3}" type="pres">
      <dgm:prSet presAssocID="{B84AEF18-03F4-47E7-B49C-D4C6A62B8767}" presName="conn2-1" presStyleLbl="parChTrans1D4" presStyleIdx="10" presStyleCnt="24"/>
      <dgm:spPr/>
      <dgm:t>
        <a:bodyPr/>
        <a:lstStyle/>
        <a:p>
          <a:endParaRPr lang="es-MX"/>
        </a:p>
      </dgm:t>
    </dgm:pt>
    <dgm:pt modelId="{99021016-B0F9-4267-B611-D2FC24D584A5}" type="pres">
      <dgm:prSet presAssocID="{B84AEF18-03F4-47E7-B49C-D4C6A62B8767}" presName="connTx" presStyleLbl="parChTrans1D4" presStyleIdx="10" presStyleCnt="24"/>
      <dgm:spPr/>
      <dgm:t>
        <a:bodyPr/>
        <a:lstStyle/>
        <a:p>
          <a:endParaRPr lang="es-MX"/>
        </a:p>
      </dgm:t>
    </dgm:pt>
    <dgm:pt modelId="{4FC81A62-A1B4-4016-BF24-FBF5649C1524}" type="pres">
      <dgm:prSet presAssocID="{7AC605F5-61F2-4E7F-822B-404D650ADDA3}" presName="root2" presStyleCnt="0"/>
      <dgm:spPr/>
    </dgm:pt>
    <dgm:pt modelId="{C7610363-28F3-48E9-BC7C-D91046D63039}" type="pres">
      <dgm:prSet presAssocID="{7AC605F5-61F2-4E7F-822B-404D650ADDA3}" presName="LevelTwoTextNode" presStyleLbl="node4" presStyleIdx="10" presStyleCnt="24" custScaleX="43558">
        <dgm:presLayoutVars>
          <dgm:chPref val="3"/>
        </dgm:presLayoutVars>
      </dgm:prSet>
      <dgm:spPr/>
      <dgm:t>
        <a:bodyPr/>
        <a:lstStyle/>
        <a:p>
          <a:endParaRPr lang="es-MX"/>
        </a:p>
      </dgm:t>
    </dgm:pt>
    <dgm:pt modelId="{9482E83C-7AF2-44E6-8316-2F5E33ECC838}" type="pres">
      <dgm:prSet presAssocID="{7AC605F5-61F2-4E7F-822B-404D650ADDA3}" presName="level3hierChild" presStyleCnt="0"/>
      <dgm:spPr/>
    </dgm:pt>
    <dgm:pt modelId="{631E9D99-CE5F-48A1-9B67-96CAED897B82}" type="pres">
      <dgm:prSet presAssocID="{A0425D65-C87E-4C47-8D79-432B16372FF3}" presName="conn2-1" presStyleLbl="parChTrans1D4" presStyleIdx="11" presStyleCnt="24"/>
      <dgm:spPr/>
      <dgm:t>
        <a:bodyPr/>
        <a:lstStyle/>
        <a:p>
          <a:endParaRPr lang="es-MX"/>
        </a:p>
      </dgm:t>
    </dgm:pt>
    <dgm:pt modelId="{8AD23946-F341-476F-8E33-542329E0A5E7}" type="pres">
      <dgm:prSet presAssocID="{A0425D65-C87E-4C47-8D79-432B16372FF3}" presName="connTx" presStyleLbl="parChTrans1D4" presStyleIdx="11" presStyleCnt="24"/>
      <dgm:spPr/>
      <dgm:t>
        <a:bodyPr/>
        <a:lstStyle/>
        <a:p>
          <a:endParaRPr lang="es-MX"/>
        </a:p>
      </dgm:t>
    </dgm:pt>
    <dgm:pt modelId="{31341CA6-8328-4D93-BDCD-8F4A3CB90257}" type="pres">
      <dgm:prSet presAssocID="{F492FD89-813B-41FF-AD6C-6602B330A4E7}" presName="root2" presStyleCnt="0"/>
      <dgm:spPr/>
    </dgm:pt>
    <dgm:pt modelId="{8553D4EE-7AC5-47A2-A502-C8EB55E0A7A1}" type="pres">
      <dgm:prSet presAssocID="{F492FD89-813B-41FF-AD6C-6602B330A4E7}" presName="LevelTwoTextNode" presStyleLbl="node4" presStyleIdx="11" presStyleCnt="24" custScaleX="43558">
        <dgm:presLayoutVars>
          <dgm:chPref val="3"/>
        </dgm:presLayoutVars>
      </dgm:prSet>
      <dgm:spPr/>
      <dgm:t>
        <a:bodyPr/>
        <a:lstStyle/>
        <a:p>
          <a:endParaRPr lang="es-MX"/>
        </a:p>
      </dgm:t>
    </dgm:pt>
    <dgm:pt modelId="{A1FC3238-B834-4C06-B359-299DA7ACB9AB}" type="pres">
      <dgm:prSet presAssocID="{F492FD89-813B-41FF-AD6C-6602B330A4E7}" presName="level3hierChild" presStyleCnt="0"/>
      <dgm:spPr/>
    </dgm:pt>
    <dgm:pt modelId="{D39156A5-625F-4E21-A102-B4DEB893526B}" type="pres">
      <dgm:prSet presAssocID="{56EF496D-9D50-4AD4-9F9B-1056926E6CB8}" presName="conn2-1" presStyleLbl="parChTrans1D2" presStyleIdx="1" presStyleCnt="2"/>
      <dgm:spPr/>
      <dgm:t>
        <a:bodyPr/>
        <a:lstStyle/>
        <a:p>
          <a:endParaRPr lang="es-MX"/>
        </a:p>
      </dgm:t>
    </dgm:pt>
    <dgm:pt modelId="{C5840C0F-0B92-46CD-AC07-0C4C9690FC03}" type="pres">
      <dgm:prSet presAssocID="{56EF496D-9D50-4AD4-9F9B-1056926E6CB8}" presName="connTx" presStyleLbl="parChTrans1D2" presStyleIdx="1" presStyleCnt="2"/>
      <dgm:spPr/>
      <dgm:t>
        <a:bodyPr/>
        <a:lstStyle/>
        <a:p>
          <a:endParaRPr lang="es-MX"/>
        </a:p>
      </dgm:t>
    </dgm:pt>
    <dgm:pt modelId="{8F0623C1-E05D-4732-98B3-9C161C12310C}" type="pres">
      <dgm:prSet presAssocID="{A6F5CA24-045C-45F8-BB6D-F447C084B1E2}" presName="root2" presStyleCnt="0"/>
      <dgm:spPr/>
    </dgm:pt>
    <dgm:pt modelId="{28DB27D6-16BD-4C48-B721-AB2EBAA2219F}" type="pres">
      <dgm:prSet presAssocID="{A6F5CA24-045C-45F8-BB6D-F447C084B1E2}" presName="LevelTwoTextNode" presStyleLbl="node2" presStyleIdx="1" presStyleCnt="2" custScaleX="44487">
        <dgm:presLayoutVars>
          <dgm:chPref val="3"/>
        </dgm:presLayoutVars>
      </dgm:prSet>
      <dgm:spPr/>
      <dgm:t>
        <a:bodyPr/>
        <a:lstStyle/>
        <a:p>
          <a:endParaRPr lang="es-MX"/>
        </a:p>
      </dgm:t>
    </dgm:pt>
    <dgm:pt modelId="{0A21A879-E171-4170-81A7-45D0F08A5DC6}" type="pres">
      <dgm:prSet presAssocID="{A6F5CA24-045C-45F8-BB6D-F447C084B1E2}" presName="level3hierChild" presStyleCnt="0"/>
      <dgm:spPr/>
    </dgm:pt>
    <dgm:pt modelId="{79B607B6-BF22-4716-BE3E-E9EC06F60C2A}" type="pres">
      <dgm:prSet presAssocID="{792DCF57-43AA-49EE-8D9B-D74328FC4906}" presName="conn2-1" presStyleLbl="parChTrans1D3" presStyleIdx="1" presStyleCnt="2"/>
      <dgm:spPr/>
      <dgm:t>
        <a:bodyPr/>
        <a:lstStyle/>
        <a:p>
          <a:endParaRPr lang="es-MX"/>
        </a:p>
      </dgm:t>
    </dgm:pt>
    <dgm:pt modelId="{2F68D831-1A42-49A2-9ECD-3EA05D5D2AA3}" type="pres">
      <dgm:prSet presAssocID="{792DCF57-43AA-49EE-8D9B-D74328FC4906}" presName="connTx" presStyleLbl="parChTrans1D3" presStyleIdx="1" presStyleCnt="2"/>
      <dgm:spPr/>
      <dgm:t>
        <a:bodyPr/>
        <a:lstStyle/>
        <a:p>
          <a:endParaRPr lang="es-MX"/>
        </a:p>
      </dgm:t>
    </dgm:pt>
    <dgm:pt modelId="{E2F63325-8389-4F4C-9D39-74C53AFC96A6}" type="pres">
      <dgm:prSet presAssocID="{2EE9A207-E16A-4356-AA5F-91C347C31A47}" presName="root2" presStyleCnt="0"/>
      <dgm:spPr/>
    </dgm:pt>
    <dgm:pt modelId="{F30183D4-7004-4ACD-9837-1C3B27661A14}" type="pres">
      <dgm:prSet presAssocID="{2EE9A207-E16A-4356-AA5F-91C347C31A47}" presName="LevelTwoTextNode" presStyleLbl="node3" presStyleIdx="1" presStyleCnt="2">
        <dgm:presLayoutVars>
          <dgm:chPref val="3"/>
        </dgm:presLayoutVars>
      </dgm:prSet>
      <dgm:spPr/>
      <dgm:t>
        <a:bodyPr/>
        <a:lstStyle/>
        <a:p>
          <a:endParaRPr lang="es-MX"/>
        </a:p>
      </dgm:t>
    </dgm:pt>
    <dgm:pt modelId="{1A39E784-2061-4561-B71B-99AE143C4012}" type="pres">
      <dgm:prSet presAssocID="{2EE9A207-E16A-4356-AA5F-91C347C31A47}" presName="level3hierChild" presStyleCnt="0"/>
      <dgm:spPr/>
    </dgm:pt>
    <dgm:pt modelId="{429F26F1-A5DA-43FD-AFBC-376154BDD7B0}" type="pres">
      <dgm:prSet presAssocID="{51EFD6BE-5DC8-4BE1-B3CF-F43F1F4D251A}" presName="conn2-1" presStyleLbl="parChTrans1D4" presStyleIdx="12" presStyleCnt="24"/>
      <dgm:spPr/>
      <dgm:t>
        <a:bodyPr/>
        <a:lstStyle/>
        <a:p>
          <a:endParaRPr lang="es-MX"/>
        </a:p>
      </dgm:t>
    </dgm:pt>
    <dgm:pt modelId="{26DC9E40-DD12-4CFD-90ED-6C95F7B6B00F}" type="pres">
      <dgm:prSet presAssocID="{51EFD6BE-5DC8-4BE1-B3CF-F43F1F4D251A}" presName="connTx" presStyleLbl="parChTrans1D4" presStyleIdx="12" presStyleCnt="24"/>
      <dgm:spPr/>
      <dgm:t>
        <a:bodyPr/>
        <a:lstStyle/>
        <a:p>
          <a:endParaRPr lang="es-MX"/>
        </a:p>
      </dgm:t>
    </dgm:pt>
    <dgm:pt modelId="{F0D587DD-1DD9-4300-8037-FC0FA7BABD58}" type="pres">
      <dgm:prSet presAssocID="{7907F26A-F457-4A2A-9C52-D529213CC0C1}" presName="root2" presStyleCnt="0"/>
      <dgm:spPr/>
    </dgm:pt>
    <dgm:pt modelId="{6DF4C177-7CB2-4733-A7B6-97C08DA8FCB0}" type="pres">
      <dgm:prSet presAssocID="{7907F26A-F457-4A2A-9C52-D529213CC0C1}" presName="LevelTwoTextNode" presStyleLbl="node4" presStyleIdx="12" presStyleCnt="24" custScaleX="43558">
        <dgm:presLayoutVars>
          <dgm:chPref val="3"/>
        </dgm:presLayoutVars>
      </dgm:prSet>
      <dgm:spPr/>
      <dgm:t>
        <a:bodyPr/>
        <a:lstStyle/>
        <a:p>
          <a:endParaRPr lang="es-MX"/>
        </a:p>
      </dgm:t>
    </dgm:pt>
    <dgm:pt modelId="{0B6BE598-DF69-49EA-BCAC-4E7351865A3A}" type="pres">
      <dgm:prSet presAssocID="{7907F26A-F457-4A2A-9C52-D529213CC0C1}" presName="level3hierChild" presStyleCnt="0"/>
      <dgm:spPr/>
    </dgm:pt>
    <dgm:pt modelId="{5707A9CA-11ED-4134-9EB3-BB87E500B701}" type="pres">
      <dgm:prSet presAssocID="{63D74352-B7B5-42DA-BDFE-64D9034C6B18}" presName="conn2-1" presStyleLbl="parChTrans1D4" presStyleIdx="13" presStyleCnt="24"/>
      <dgm:spPr/>
      <dgm:t>
        <a:bodyPr/>
        <a:lstStyle/>
        <a:p>
          <a:endParaRPr lang="es-MX"/>
        </a:p>
      </dgm:t>
    </dgm:pt>
    <dgm:pt modelId="{FE58B394-715B-4FA2-A20B-0F902498D94C}" type="pres">
      <dgm:prSet presAssocID="{63D74352-B7B5-42DA-BDFE-64D9034C6B18}" presName="connTx" presStyleLbl="parChTrans1D4" presStyleIdx="13" presStyleCnt="24"/>
      <dgm:spPr/>
      <dgm:t>
        <a:bodyPr/>
        <a:lstStyle/>
        <a:p>
          <a:endParaRPr lang="es-MX"/>
        </a:p>
      </dgm:t>
    </dgm:pt>
    <dgm:pt modelId="{3A2651A3-081C-4C59-9DBC-276FEAEC2A08}" type="pres">
      <dgm:prSet presAssocID="{00FDDA20-C3B2-4D9D-BAF4-E3D6057682A9}" presName="root2" presStyleCnt="0"/>
      <dgm:spPr/>
    </dgm:pt>
    <dgm:pt modelId="{8455C3B8-0796-4083-992D-4DC44B3A2C12}" type="pres">
      <dgm:prSet presAssocID="{00FDDA20-C3B2-4D9D-BAF4-E3D6057682A9}" presName="LevelTwoTextNode" presStyleLbl="node4" presStyleIdx="13" presStyleCnt="24">
        <dgm:presLayoutVars>
          <dgm:chPref val="3"/>
        </dgm:presLayoutVars>
      </dgm:prSet>
      <dgm:spPr/>
      <dgm:t>
        <a:bodyPr/>
        <a:lstStyle/>
        <a:p>
          <a:endParaRPr lang="es-MX"/>
        </a:p>
      </dgm:t>
    </dgm:pt>
    <dgm:pt modelId="{501A56B9-30A1-41DD-B1CE-8ADBF68628E4}" type="pres">
      <dgm:prSet presAssocID="{00FDDA20-C3B2-4D9D-BAF4-E3D6057682A9}" presName="level3hierChild" presStyleCnt="0"/>
      <dgm:spPr/>
    </dgm:pt>
    <dgm:pt modelId="{64EDD815-055B-49B8-971B-E1EF4EFC19D8}" type="pres">
      <dgm:prSet presAssocID="{B117BF6F-0CAA-42AE-B9C4-048C6F5A22D7}" presName="conn2-1" presStyleLbl="parChTrans1D4" presStyleIdx="14" presStyleCnt="24"/>
      <dgm:spPr/>
      <dgm:t>
        <a:bodyPr/>
        <a:lstStyle/>
        <a:p>
          <a:endParaRPr lang="es-MX"/>
        </a:p>
      </dgm:t>
    </dgm:pt>
    <dgm:pt modelId="{293F0FB5-9D01-491D-8DAD-FB5301E26216}" type="pres">
      <dgm:prSet presAssocID="{B117BF6F-0CAA-42AE-B9C4-048C6F5A22D7}" presName="connTx" presStyleLbl="parChTrans1D4" presStyleIdx="14" presStyleCnt="24"/>
      <dgm:spPr/>
      <dgm:t>
        <a:bodyPr/>
        <a:lstStyle/>
        <a:p>
          <a:endParaRPr lang="es-MX"/>
        </a:p>
      </dgm:t>
    </dgm:pt>
    <dgm:pt modelId="{C4E46E6A-A843-4D3D-8259-066B668219F2}" type="pres">
      <dgm:prSet presAssocID="{B2EAC19F-877B-46B8-BDF1-13DBD606BFAD}" presName="root2" presStyleCnt="0"/>
      <dgm:spPr/>
    </dgm:pt>
    <dgm:pt modelId="{5187F583-9087-4628-8758-AE866557B0C0}" type="pres">
      <dgm:prSet presAssocID="{B2EAC19F-877B-46B8-BDF1-13DBD606BFAD}" presName="LevelTwoTextNode" presStyleLbl="node4" presStyleIdx="14" presStyleCnt="24" custScaleX="43558">
        <dgm:presLayoutVars>
          <dgm:chPref val="3"/>
        </dgm:presLayoutVars>
      </dgm:prSet>
      <dgm:spPr/>
      <dgm:t>
        <a:bodyPr/>
        <a:lstStyle/>
        <a:p>
          <a:endParaRPr lang="es-MX"/>
        </a:p>
      </dgm:t>
    </dgm:pt>
    <dgm:pt modelId="{A6B686DD-BA22-4A7D-8C1B-9A7A0DF130C0}" type="pres">
      <dgm:prSet presAssocID="{B2EAC19F-877B-46B8-BDF1-13DBD606BFAD}" presName="level3hierChild" presStyleCnt="0"/>
      <dgm:spPr/>
    </dgm:pt>
    <dgm:pt modelId="{E4225138-66FC-4443-BFF0-CF09D53A67E6}" type="pres">
      <dgm:prSet presAssocID="{B0E7FFC7-6BC9-4E5D-9BA4-EC0871072914}" presName="conn2-1" presStyleLbl="parChTrans1D4" presStyleIdx="15" presStyleCnt="24"/>
      <dgm:spPr/>
      <dgm:t>
        <a:bodyPr/>
        <a:lstStyle/>
        <a:p>
          <a:endParaRPr lang="es-MX"/>
        </a:p>
      </dgm:t>
    </dgm:pt>
    <dgm:pt modelId="{B4283B75-E052-40DB-8850-DD19D7E449B4}" type="pres">
      <dgm:prSet presAssocID="{B0E7FFC7-6BC9-4E5D-9BA4-EC0871072914}" presName="connTx" presStyleLbl="parChTrans1D4" presStyleIdx="15" presStyleCnt="24"/>
      <dgm:spPr/>
      <dgm:t>
        <a:bodyPr/>
        <a:lstStyle/>
        <a:p>
          <a:endParaRPr lang="es-MX"/>
        </a:p>
      </dgm:t>
    </dgm:pt>
    <dgm:pt modelId="{B95023C1-CDAF-4FC3-BC72-F5CF168A614A}" type="pres">
      <dgm:prSet presAssocID="{F51872CE-A91E-4DF9-B611-EC4774BA68C0}" presName="root2" presStyleCnt="0"/>
      <dgm:spPr/>
    </dgm:pt>
    <dgm:pt modelId="{A129AAFD-B300-479E-8CF1-4C9A0659487A}" type="pres">
      <dgm:prSet presAssocID="{F51872CE-A91E-4DF9-B611-EC4774BA68C0}" presName="LevelTwoTextNode" presStyleLbl="node4" presStyleIdx="15" presStyleCnt="24" custScaleX="43558">
        <dgm:presLayoutVars>
          <dgm:chPref val="3"/>
        </dgm:presLayoutVars>
      </dgm:prSet>
      <dgm:spPr/>
      <dgm:t>
        <a:bodyPr/>
        <a:lstStyle/>
        <a:p>
          <a:endParaRPr lang="es-MX"/>
        </a:p>
      </dgm:t>
    </dgm:pt>
    <dgm:pt modelId="{A7B9779A-01AE-4AFD-A236-70865C791F33}" type="pres">
      <dgm:prSet presAssocID="{F51872CE-A91E-4DF9-B611-EC4774BA68C0}" presName="level3hierChild" presStyleCnt="0"/>
      <dgm:spPr/>
    </dgm:pt>
    <dgm:pt modelId="{FC9C9074-ADA5-42FD-A5F0-DF94DD520F3A}" type="pres">
      <dgm:prSet presAssocID="{872E9B62-E423-49B2-B892-0BF41A693DC5}" presName="conn2-1" presStyleLbl="parChTrans1D4" presStyleIdx="16" presStyleCnt="24"/>
      <dgm:spPr/>
      <dgm:t>
        <a:bodyPr/>
        <a:lstStyle/>
        <a:p>
          <a:endParaRPr lang="es-MX"/>
        </a:p>
      </dgm:t>
    </dgm:pt>
    <dgm:pt modelId="{A196BDFC-E350-484B-B5F8-56A212BCFAA9}" type="pres">
      <dgm:prSet presAssocID="{872E9B62-E423-49B2-B892-0BF41A693DC5}" presName="connTx" presStyleLbl="parChTrans1D4" presStyleIdx="16" presStyleCnt="24"/>
      <dgm:spPr/>
      <dgm:t>
        <a:bodyPr/>
        <a:lstStyle/>
        <a:p>
          <a:endParaRPr lang="es-MX"/>
        </a:p>
      </dgm:t>
    </dgm:pt>
    <dgm:pt modelId="{0AE45D3C-B77E-41C0-9F9B-078C3C0BA904}" type="pres">
      <dgm:prSet presAssocID="{19C1333A-D69C-40EB-84CD-B1903D440DE8}" presName="root2" presStyleCnt="0"/>
      <dgm:spPr/>
    </dgm:pt>
    <dgm:pt modelId="{093AA13D-3929-4D53-9E4A-0C6FDD76BEEF}" type="pres">
      <dgm:prSet presAssocID="{19C1333A-D69C-40EB-84CD-B1903D440DE8}" presName="LevelTwoTextNode" presStyleLbl="node4" presStyleIdx="16" presStyleCnt="24" custScaleX="43558">
        <dgm:presLayoutVars>
          <dgm:chPref val="3"/>
        </dgm:presLayoutVars>
      </dgm:prSet>
      <dgm:spPr/>
      <dgm:t>
        <a:bodyPr/>
        <a:lstStyle/>
        <a:p>
          <a:endParaRPr lang="es-MX"/>
        </a:p>
      </dgm:t>
    </dgm:pt>
    <dgm:pt modelId="{CAD0611B-7C6B-4C98-BA44-70235F435F10}" type="pres">
      <dgm:prSet presAssocID="{19C1333A-D69C-40EB-84CD-B1903D440DE8}" presName="level3hierChild" presStyleCnt="0"/>
      <dgm:spPr/>
    </dgm:pt>
    <dgm:pt modelId="{BBB27D00-C8DC-4737-B4EF-29F9CF7121BC}" type="pres">
      <dgm:prSet presAssocID="{AB560F8B-E980-4CFA-A594-0230E089A146}" presName="conn2-1" presStyleLbl="parChTrans1D4" presStyleIdx="17" presStyleCnt="24"/>
      <dgm:spPr/>
      <dgm:t>
        <a:bodyPr/>
        <a:lstStyle/>
        <a:p>
          <a:endParaRPr lang="es-MX"/>
        </a:p>
      </dgm:t>
    </dgm:pt>
    <dgm:pt modelId="{9623B283-9360-4ABA-A330-132F2F51BFE8}" type="pres">
      <dgm:prSet presAssocID="{AB560F8B-E980-4CFA-A594-0230E089A146}" presName="connTx" presStyleLbl="parChTrans1D4" presStyleIdx="17" presStyleCnt="24"/>
      <dgm:spPr/>
      <dgm:t>
        <a:bodyPr/>
        <a:lstStyle/>
        <a:p>
          <a:endParaRPr lang="es-MX"/>
        </a:p>
      </dgm:t>
    </dgm:pt>
    <dgm:pt modelId="{8117B51C-15CD-414C-8393-1B6217784EE1}" type="pres">
      <dgm:prSet presAssocID="{2FE117CA-B7EC-4F17-A8E0-3E1034874413}" presName="root2" presStyleCnt="0"/>
      <dgm:spPr/>
    </dgm:pt>
    <dgm:pt modelId="{5EBE9531-9F10-4255-A0A7-8CC972E77F2F}" type="pres">
      <dgm:prSet presAssocID="{2FE117CA-B7EC-4F17-A8E0-3E1034874413}" presName="LevelTwoTextNode" presStyleLbl="node4" presStyleIdx="17" presStyleCnt="24" custScaleX="43558">
        <dgm:presLayoutVars>
          <dgm:chPref val="3"/>
        </dgm:presLayoutVars>
      </dgm:prSet>
      <dgm:spPr/>
      <dgm:t>
        <a:bodyPr/>
        <a:lstStyle/>
        <a:p>
          <a:endParaRPr lang="es-MX"/>
        </a:p>
      </dgm:t>
    </dgm:pt>
    <dgm:pt modelId="{3F9828DA-4C60-457D-92FD-9C1CB85E3AF2}" type="pres">
      <dgm:prSet presAssocID="{2FE117CA-B7EC-4F17-A8E0-3E1034874413}" presName="level3hierChild" presStyleCnt="0"/>
      <dgm:spPr/>
    </dgm:pt>
    <dgm:pt modelId="{99443018-6EFE-4DE2-BEB3-93E6AC4ACCC1}" type="pres">
      <dgm:prSet presAssocID="{1026C4EB-FD48-4013-9336-A33E3BE78BDD}" presName="conn2-1" presStyleLbl="parChTrans1D4" presStyleIdx="18" presStyleCnt="24"/>
      <dgm:spPr/>
      <dgm:t>
        <a:bodyPr/>
        <a:lstStyle/>
        <a:p>
          <a:endParaRPr lang="es-MX"/>
        </a:p>
      </dgm:t>
    </dgm:pt>
    <dgm:pt modelId="{CC4BE607-2043-40CB-807F-C8A6BD377BAE}" type="pres">
      <dgm:prSet presAssocID="{1026C4EB-FD48-4013-9336-A33E3BE78BDD}" presName="connTx" presStyleLbl="parChTrans1D4" presStyleIdx="18" presStyleCnt="24"/>
      <dgm:spPr/>
      <dgm:t>
        <a:bodyPr/>
        <a:lstStyle/>
        <a:p>
          <a:endParaRPr lang="es-MX"/>
        </a:p>
      </dgm:t>
    </dgm:pt>
    <dgm:pt modelId="{14368001-D8C7-49AD-BAA3-414B88C26B53}" type="pres">
      <dgm:prSet presAssocID="{9BFD009C-FE95-4F6F-8A99-690F35CFB936}" presName="root2" presStyleCnt="0"/>
      <dgm:spPr/>
    </dgm:pt>
    <dgm:pt modelId="{795360DF-0467-40B9-81BC-3AE505128EE6}" type="pres">
      <dgm:prSet presAssocID="{9BFD009C-FE95-4F6F-8A99-690F35CFB936}" presName="LevelTwoTextNode" presStyleLbl="node4" presStyleIdx="18" presStyleCnt="24" custScaleX="43558">
        <dgm:presLayoutVars>
          <dgm:chPref val="3"/>
        </dgm:presLayoutVars>
      </dgm:prSet>
      <dgm:spPr/>
      <dgm:t>
        <a:bodyPr/>
        <a:lstStyle/>
        <a:p>
          <a:endParaRPr lang="es-MX"/>
        </a:p>
      </dgm:t>
    </dgm:pt>
    <dgm:pt modelId="{0CB41A9C-4E2F-46C1-8450-CB8EBD61DFBE}" type="pres">
      <dgm:prSet presAssocID="{9BFD009C-FE95-4F6F-8A99-690F35CFB936}" presName="level3hierChild" presStyleCnt="0"/>
      <dgm:spPr/>
    </dgm:pt>
    <dgm:pt modelId="{85E25BAD-6CF2-42A0-9C57-6C89C09B1ED8}" type="pres">
      <dgm:prSet presAssocID="{F1849800-F935-43BB-8CD1-D9F5559A8152}" presName="conn2-1" presStyleLbl="parChTrans1D4" presStyleIdx="19" presStyleCnt="24"/>
      <dgm:spPr/>
      <dgm:t>
        <a:bodyPr/>
        <a:lstStyle/>
        <a:p>
          <a:endParaRPr lang="es-MX"/>
        </a:p>
      </dgm:t>
    </dgm:pt>
    <dgm:pt modelId="{0D9C580E-F688-427B-8125-1D3399680864}" type="pres">
      <dgm:prSet presAssocID="{F1849800-F935-43BB-8CD1-D9F5559A8152}" presName="connTx" presStyleLbl="parChTrans1D4" presStyleIdx="19" presStyleCnt="24"/>
      <dgm:spPr/>
      <dgm:t>
        <a:bodyPr/>
        <a:lstStyle/>
        <a:p>
          <a:endParaRPr lang="es-MX"/>
        </a:p>
      </dgm:t>
    </dgm:pt>
    <dgm:pt modelId="{CBC4F120-B2C8-4B57-9F87-3EE5F694D51E}" type="pres">
      <dgm:prSet presAssocID="{87B69EB4-D651-4FFC-A37D-E3C8FB0ECE4E}" presName="root2" presStyleCnt="0"/>
      <dgm:spPr/>
    </dgm:pt>
    <dgm:pt modelId="{5EF7CCFF-B632-42B4-A8F3-4622A1259A80}" type="pres">
      <dgm:prSet presAssocID="{87B69EB4-D651-4FFC-A37D-E3C8FB0ECE4E}" presName="LevelTwoTextNode" presStyleLbl="node4" presStyleIdx="19" presStyleCnt="24">
        <dgm:presLayoutVars>
          <dgm:chPref val="3"/>
        </dgm:presLayoutVars>
      </dgm:prSet>
      <dgm:spPr/>
      <dgm:t>
        <a:bodyPr/>
        <a:lstStyle/>
        <a:p>
          <a:endParaRPr lang="es-MX"/>
        </a:p>
      </dgm:t>
    </dgm:pt>
    <dgm:pt modelId="{F7CD62CF-3AA4-489D-939F-E548450ED527}" type="pres">
      <dgm:prSet presAssocID="{87B69EB4-D651-4FFC-A37D-E3C8FB0ECE4E}" presName="level3hierChild" presStyleCnt="0"/>
      <dgm:spPr/>
    </dgm:pt>
    <dgm:pt modelId="{54753B76-02A4-43B8-A17F-02BAED393A66}" type="pres">
      <dgm:prSet presAssocID="{A3ABA581-1674-49F6-B146-E3945858C758}" presName="conn2-1" presStyleLbl="parChTrans1D4" presStyleIdx="20" presStyleCnt="24"/>
      <dgm:spPr/>
      <dgm:t>
        <a:bodyPr/>
        <a:lstStyle/>
        <a:p>
          <a:endParaRPr lang="es-MX"/>
        </a:p>
      </dgm:t>
    </dgm:pt>
    <dgm:pt modelId="{5708E797-FBFF-4A3B-B825-45C97FA69FD7}" type="pres">
      <dgm:prSet presAssocID="{A3ABA581-1674-49F6-B146-E3945858C758}" presName="connTx" presStyleLbl="parChTrans1D4" presStyleIdx="20" presStyleCnt="24"/>
      <dgm:spPr/>
      <dgm:t>
        <a:bodyPr/>
        <a:lstStyle/>
        <a:p>
          <a:endParaRPr lang="es-MX"/>
        </a:p>
      </dgm:t>
    </dgm:pt>
    <dgm:pt modelId="{3D33B5D4-BB8A-4E38-9BF0-61C63C6C8319}" type="pres">
      <dgm:prSet presAssocID="{A010FA4B-9B26-4D0E-9C9E-45D7BB152BF8}" presName="root2" presStyleCnt="0"/>
      <dgm:spPr/>
    </dgm:pt>
    <dgm:pt modelId="{6C0EA02A-B8B8-4A98-A744-679DC1FE2924}" type="pres">
      <dgm:prSet presAssocID="{A010FA4B-9B26-4D0E-9C9E-45D7BB152BF8}" presName="LevelTwoTextNode" presStyleLbl="node4" presStyleIdx="20" presStyleCnt="24" custScaleX="43558">
        <dgm:presLayoutVars>
          <dgm:chPref val="3"/>
        </dgm:presLayoutVars>
      </dgm:prSet>
      <dgm:spPr/>
      <dgm:t>
        <a:bodyPr/>
        <a:lstStyle/>
        <a:p>
          <a:endParaRPr lang="es-MX"/>
        </a:p>
      </dgm:t>
    </dgm:pt>
    <dgm:pt modelId="{B383C04D-4EDF-4AFE-BD6C-C3A394847A13}" type="pres">
      <dgm:prSet presAssocID="{A010FA4B-9B26-4D0E-9C9E-45D7BB152BF8}" presName="level3hierChild" presStyleCnt="0"/>
      <dgm:spPr/>
    </dgm:pt>
    <dgm:pt modelId="{925DE185-4913-4F49-B6ED-BCB446E9ABAB}" type="pres">
      <dgm:prSet presAssocID="{5B27439D-DAED-4F03-AAE3-1290E5B1CD37}" presName="conn2-1" presStyleLbl="parChTrans1D4" presStyleIdx="21" presStyleCnt="24"/>
      <dgm:spPr/>
      <dgm:t>
        <a:bodyPr/>
        <a:lstStyle/>
        <a:p>
          <a:endParaRPr lang="es-MX"/>
        </a:p>
      </dgm:t>
    </dgm:pt>
    <dgm:pt modelId="{464B7BBA-7D52-47EF-B507-155D47146B7A}" type="pres">
      <dgm:prSet presAssocID="{5B27439D-DAED-4F03-AAE3-1290E5B1CD37}" presName="connTx" presStyleLbl="parChTrans1D4" presStyleIdx="21" presStyleCnt="24"/>
      <dgm:spPr/>
      <dgm:t>
        <a:bodyPr/>
        <a:lstStyle/>
        <a:p>
          <a:endParaRPr lang="es-MX"/>
        </a:p>
      </dgm:t>
    </dgm:pt>
    <dgm:pt modelId="{48C8C68C-0108-47DF-BEB5-52C5CEF67BA4}" type="pres">
      <dgm:prSet presAssocID="{88EA36D0-563C-41A6-8676-B71EC4CDC935}" presName="root2" presStyleCnt="0"/>
      <dgm:spPr/>
    </dgm:pt>
    <dgm:pt modelId="{0EDF368D-B0B4-4504-AB60-F8C00D80EBC9}" type="pres">
      <dgm:prSet presAssocID="{88EA36D0-563C-41A6-8676-B71EC4CDC935}" presName="LevelTwoTextNode" presStyleLbl="node4" presStyleIdx="21" presStyleCnt="24" custScaleX="43558">
        <dgm:presLayoutVars>
          <dgm:chPref val="3"/>
        </dgm:presLayoutVars>
      </dgm:prSet>
      <dgm:spPr/>
      <dgm:t>
        <a:bodyPr/>
        <a:lstStyle/>
        <a:p>
          <a:endParaRPr lang="es-MX"/>
        </a:p>
      </dgm:t>
    </dgm:pt>
    <dgm:pt modelId="{850A66BC-149B-4D90-AC2B-07AD15658B4B}" type="pres">
      <dgm:prSet presAssocID="{88EA36D0-563C-41A6-8676-B71EC4CDC935}" presName="level3hierChild" presStyleCnt="0"/>
      <dgm:spPr/>
    </dgm:pt>
    <dgm:pt modelId="{B8FACA59-0E7A-4790-B973-5543D5F063C6}" type="pres">
      <dgm:prSet presAssocID="{49BAC6AD-59CD-41A3-B0E4-9461CE8C9EA5}" presName="conn2-1" presStyleLbl="parChTrans1D4" presStyleIdx="22" presStyleCnt="24"/>
      <dgm:spPr/>
      <dgm:t>
        <a:bodyPr/>
        <a:lstStyle/>
        <a:p>
          <a:endParaRPr lang="es-MX"/>
        </a:p>
      </dgm:t>
    </dgm:pt>
    <dgm:pt modelId="{E31B9BC9-C903-4AE4-A3B8-F45F2A29C06B}" type="pres">
      <dgm:prSet presAssocID="{49BAC6AD-59CD-41A3-B0E4-9461CE8C9EA5}" presName="connTx" presStyleLbl="parChTrans1D4" presStyleIdx="22" presStyleCnt="24"/>
      <dgm:spPr/>
      <dgm:t>
        <a:bodyPr/>
        <a:lstStyle/>
        <a:p>
          <a:endParaRPr lang="es-MX"/>
        </a:p>
      </dgm:t>
    </dgm:pt>
    <dgm:pt modelId="{6432912E-1A7C-4E19-BAA1-7399E0498EC7}" type="pres">
      <dgm:prSet presAssocID="{8EAC2612-199D-40BD-A0BD-41E03A1753FC}" presName="root2" presStyleCnt="0"/>
      <dgm:spPr/>
    </dgm:pt>
    <dgm:pt modelId="{8DC4573B-E455-4A3B-B36C-507851F2171A}" type="pres">
      <dgm:prSet presAssocID="{8EAC2612-199D-40BD-A0BD-41E03A1753FC}" presName="LevelTwoTextNode" presStyleLbl="node4" presStyleIdx="22" presStyleCnt="24" custScaleX="43558">
        <dgm:presLayoutVars>
          <dgm:chPref val="3"/>
        </dgm:presLayoutVars>
      </dgm:prSet>
      <dgm:spPr/>
      <dgm:t>
        <a:bodyPr/>
        <a:lstStyle/>
        <a:p>
          <a:endParaRPr lang="es-MX"/>
        </a:p>
      </dgm:t>
    </dgm:pt>
    <dgm:pt modelId="{920B1A04-E13C-4B62-B440-5544CE5D6183}" type="pres">
      <dgm:prSet presAssocID="{8EAC2612-199D-40BD-A0BD-41E03A1753FC}" presName="level3hierChild" presStyleCnt="0"/>
      <dgm:spPr/>
    </dgm:pt>
    <dgm:pt modelId="{BB44ACA7-DB5C-4DDF-B808-F24D67AF5F98}" type="pres">
      <dgm:prSet presAssocID="{982A0C1B-22EF-4939-A719-C0C3B8F8A490}" presName="conn2-1" presStyleLbl="parChTrans1D4" presStyleIdx="23" presStyleCnt="24"/>
      <dgm:spPr/>
      <dgm:t>
        <a:bodyPr/>
        <a:lstStyle/>
        <a:p>
          <a:endParaRPr lang="es-MX"/>
        </a:p>
      </dgm:t>
    </dgm:pt>
    <dgm:pt modelId="{3F2B8521-064A-4D01-A17B-38F54AE405BF}" type="pres">
      <dgm:prSet presAssocID="{982A0C1B-22EF-4939-A719-C0C3B8F8A490}" presName="connTx" presStyleLbl="parChTrans1D4" presStyleIdx="23" presStyleCnt="24"/>
      <dgm:spPr/>
      <dgm:t>
        <a:bodyPr/>
        <a:lstStyle/>
        <a:p>
          <a:endParaRPr lang="es-MX"/>
        </a:p>
      </dgm:t>
    </dgm:pt>
    <dgm:pt modelId="{F5C37496-6F45-47D8-A592-14CEE318CB03}" type="pres">
      <dgm:prSet presAssocID="{8238B18A-2A13-4BA1-98D0-6FBEA813ADE9}" presName="root2" presStyleCnt="0"/>
      <dgm:spPr/>
    </dgm:pt>
    <dgm:pt modelId="{61D322B9-6F74-4107-BBF6-36D5C466C42B}" type="pres">
      <dgm:prSet presAssocID="{8238B18A-2A13-4BA1-98D0-6FBEA813ADE9}" presName="LevelTwoTextNode" presStyleLbl="node4" presStyleIdx="23" presStyleCnt="24" custScaleX="43558">
        <dgm:presLayoutVars>
          <dgm:chPref val="3"/>
        </dgm:presLayoutVars>
      </dgm:prSet>
      <dgm:spPr/>
      <dgm:t>
        <a:bodyPr/>
        <a:lstStyle/>
        <a:p>
          <a:endParaRPr lang="es-MX"/>
        </a:p>
      </dgm:t>
    </dgm:pt>
    <dgm:pt modelId="{84A388D7-1441-4F22-B4C3-248321D57E0B}" type="pres">
      <dgm:prSet presAssocID="{8238B18A-2A13-4BA1-98D0-6FBEA813ADE9}" presName="level3hierChild" presStyleCnt="0"/>
      <dgm:spPr/>
    </dgm:pt>
  </dgm:ptLst>
  <dgm:cxnLst>
    <dgm:cxn modelId="{41B34386-A2AB-40F5-B3C8-FC00BB748453}" type="presOf" srcId="{3D9648ED-5B89-425D-A3D1-7CF9ACF53D0B}" destId="{091B4006-A3FC-42E5-8B24-FE2BD490C3EF}" srcOrd="0" destOrd="0" presId="urn:microsoft.com/office/officeart/2008/layout/HorizontalMultiLevelHierarchy"/>
    <dgm:cxn modelId="{C30AAA29-060D-4EE7-AA9E-83913E9D74BC}" type="presOf" srcId="{A3ABA581-1674-49F6-B146-E3945858C758}" destId="{5708E797-FBFF-4A3B-B825-45C97FA69FD7}" srcOrd="1" destOrd="0" presId="urn:microsoft.com/office/officeart/2008/layout/HorizontalMultiLevelHierarchy"/>
    <dgm:cxn modelId="{B3574611-F91F-440B-89B1-5C3B90A4EFB2}" type="presOf" srcId="{B117BF6F-0CAA-42AE-B9C4-048C6F5A22D7}" destId="{293F0FB5-9D01-491D-8DAD-FB5301E26216}" srcOrd="1" destOrd="0" presId="urn:microsoft.com/office/officeart/2008/layout/HorizontalMultiLevelHierarchy"/>
    <dgm:cxn modelId="{18F5C9FC-F0F7-49CC-A323-5F1C8BCAB81A}" srcId="{C124166F-B390-4A91-BBE1-09FFCEE30F17}" destId="{4195AEB5-4B65-4CDE-82C8-89CFB6BFF0E0}" srcOrd="0" destOrd="0" parTransId="{A3FBD55E-D967-4F58-B8C0-86B3E5CA0ED4}" sibTransId="{B9337C1E-3354-4344-9608-F927C48FEC8D}"/>
    <dgm:cxn modelId="{044CF767-7785-494E-B3C8-99B65180F2B0}" type="presOf" srcId="{B84AEF18-03F4-47E7-B49C-D4C6A62B8767}" destId="{646FBB79-9D46-4400-9851-5DBB51FB3DE3}" srcOrd="0" destOrd="0" presId="urn:microsoft.com/office/officeart/2008/layout/HorizontalMultiLevelHierarchy"/>
    <dgm:cxn modelId="{DD0900C6-8767-4AA7-AD97-B8609F3076E9}" srcId="{66132F42-038B-467F-AB1B-A74C672047A4}" destId="{5EC076B1-048B-4740-9AEB-8DF093137364}" srcOrd="0" destOrd="0" parTransId="{6CF3F3CC-3359-40B6-A540-EAC3ACA5DA11}" sibTransId="{51DA9CB3-90BA-4DDB-A619-3DDCB9249796}"/>
    <dgm:cxn modelId="{87F14DA6-4478-4769-BDF3-2A27F4759097}" type="presOf" srcId="{12529FBE-ED2B-442B-9EE4-E4C281416D98}" destId="{B9546216-1B49-41DA-8E8E-F91DBFD6E02C}" srcOrd="1" destOrd="0" presId="urn:microsoft.com/office/officeart/2008/layout/HorizontalMultiLevelHierarchy"/>
    <dgm:cxn modelId="{2801F689-2D3E-4496-84C1-38C643AE71FE}" type="presOf" srcId="{FA891C31-2857-4550-93F9-8ACBD8878276}" destId="{5CDD038C-D8C0-4E49-ABDA-B68A2B6900D8}" srcOrd="0" destOrd="0" presId="urn:microsoft.com/office/officeart/2008/layout/HorizontalMultiLevelHierarchy"/>
    <dgm:cxn modelId="{BBBB52A3-7F16-4171-A5BD-19F5A470936D}" type="presOf" srcId="{A3FBD55E-D967-4F58-B8C0-86B3E5CA0ED4}" destId="{B4B99F2D-31F5-411D-B0BB-CA5645782762}" srcOrd="1" destOrd="0" presId="urn:microsoft.com/office/officeart/2008/layout/HorizontalMultiLevelHierarchy"/>
    <dgm:cxn modelId="{D52E9A3B-67A2-4B4E-8EA3-217800B125DB}" srcId="{9BFD009C-FE95-4F6F-8A99-690F35CFB936}" destId="{87B69EB4-D651-4FFC-A37D-E3C8FB0ECE4E}" srcOrd="0" destOrd="0" parTransId="{F1849800-F935-43BB-8CD1-D9F5559A8152}" sibTransId="{E573107B-B4EB-4029-B81C-B886A9EDC3FD}"/>
    <dgm:cxn modelId="{EAC7691E-B2EA-41BF-BDB8-9BC94BB3B4E4}" type="presOf" srcId="{FA891C31-2857-4550-93F9-8ACBD8878276}" destId="{10124710-20DD-4CD0-AF78-4F7FADAC1FBE}" srcOrd="1" destOrd="0" presId="urn:microsoft.com/office/officeart/2008/layout/HorizontalMultiLevelHierarchy"/>
    <dgm:cxn modelId="{84D910DC-1D6E-42BC-9C66-8934BE9FE745}" type="presOf" srcId="{E78831D1-ECC4-46E9-AC2E-B4B2BC8D6352}" destId="{F81E7C72-4EC0-486E-8A26-929E7E82A270}" srcOrd="0" destOrd="0" presId="urn:microsoft.com/office/officeart/2008/layout/HorizontalMultiLevelHierarchy"/>
    <dgm:cxn modelId="{C0A7517F-5868-48E6-8003-E6B8BFF2FCB2}" type="presOf" srcId="{51EFD6BE-5DC8-4BE1-B3CF-F43F1F4D251A}" destId="{26DC9E40-DD12-4CFD-90ED-6C95F7B6B00F}" srcOrd="1" destOrd="0" presId="urn:microsoft.com/office/officeart/2008/layout/HorizontalMultiLevelHierarchy"/>
    <dgm:cxn modelId="{37D83F39-1C60-4110-82E9-BE04F6374C4A}" type="presOf" srcId="{B117BF6F-0CAA-42AE-B9C4-048C6F5A22D7}" destId="{64EDD815-055B-49B8-971B-E1EF4EFC19D8}" srcOrd="0" destOrd="0" presId="urn:microsoft.com/office/officeart/2008/layout/HorizontalMultiLevelHierarchy"/>
    <dgm:cxn modelId="{9A82319A-D751-4DE1-8BBC-E03221B0AA62}" type="presOf" srcId="{F1849800-F935-43BB-8CD1-D9F5559A8152}" destId="{85E25BAD-6CF2-42A0-9C57-6C89C09B1ED8}" srcOrd="0" destOrd="0" presId="urn:microsoft.com/office/officeart/2008/layout/HorizontalMultiLevelHierarchy"/>
    <dgm:cxn modelId="{1C668427-FAE7-45FE-8CE6-366553F7B554}" type="presOf" srcId="{1026C4EB-FD48-4013-9336-A33E3BE78BDD}" destId="{CC4BE607-2043-40CB-807F-C8A6BD377BAE}" srcOrd="1" destOrd="0" presId="urn:microsoft.com/office/officeart/2008/layout/HorizontalMultiLevelHierarchy"/>
    <dgm:cxn modelId="{DF0EB1AE-76EC-45DF-95B0-5329300866FF}" type="presOf" srcId="{AB560F8B-E980-4CFA-A594-0230E089A146}" destId="{BBB27D00-C8DC-4737-B4EF-29F9CF7121BC}" srcOrd="0" destOrd="0" presId="urn:microsoft.com/office/officeart/2008/layout/HorizontalMultiLevelHierarchy"/>
    <dgm:cxn modelId="{C2B807C7-344A-4293-B2A8-D123430C985D}" type="presOf" srcId="{96A981CD-E2A9-4A7B-B6CA-CD7AA3A579CA}" destId="{1D0CA1BE-C54E-4204-9039-B8D459CFD3DD}" srcOrd="1" destOrd="0" presId="urn:microsoft.com/office/officeart/2008/layout/HorizontalMultiLevelHierarchy"/>
    <dgm:cxn modelId="{66A6636F-33B0-4D3B-8478-8A4816BC6168}" type="presOf" srcId="{56EF496D-9D50-4AD4-9F9B-1056926E6CB8}" destId="{D39156A5-625F-4E21-A102-B4DEB893526B}" srcOrd="0" destOrd="0" presId="urn:microsoft.com/office/officeart/2008/layout/HorizontalMultiLevelHierarchy"/>
    <dgm:cxn modelId="{4B9E60A7-BE10-41CA-A704-106011404305}" srcId="{B2EAC19F-877B-46B8-BDF1-13DBD606BFAD}" destId="{F51872CE-A91E-4DF9-B611-EC4774BA68C0}" srcOrd="0" destOrd="0" parTransId="{B0E7FFC7-6BC9-4E5D-9BA4-EC0871072914}" sibTransId="{253BD15C-D7EB-4284-BB30-3E034D425DBE}"/>
    <dgm:cxn modelId="{0D4E65E2-2315-4FFC-937F-29BB52310F12}" type="presOf" srcId="{B84AEF18-03F4-47E7-B49C-D4C6A62B8767}" destId="{99021016-B0F9-4267-B611-D2FC24D584A5}" srcOrd="1" destOrd="0" presId="urn:microsoft.com/office/officeart/2008/layout/HorizontalMultiLevelHierarchy"/>
    <dgm:cxn modelId="{677D061F-B86B-47B9-825E-1F6EB04BB184}" srcId="{A6F5CA24-045C-45F8-BB6D-F447C084B1E2}" destId="{2EE9A207-E16A-4356-AA5F-91C347C31A47}" srcOrd="0" destOrd="0" parTransId="{792DCF57-43AA-49EE-8D9B-D74328FC4906}" sibTransId="{6172B4B7-C2A9-4492-AF44-D4A947C312A9}"/>
    <dgm:cxn modelId="{1DEEAAAD-B3DD-4AEA-9F8D-1CB182F8326F}" type="presOf" srcId="{01E23423-2DB8-4EEA-844C-C468B35E5374}" destId="{D1AD00DD-9BEB-4BEC-AFAE-2DF280051D8F}" srcOrd="0" destOrd="0" presId="urn:microsoft.com/office/officeart/2008/layout/HorizontalMultiLevelHierarchy"/>
    <dgm:cxn modelId="{DD4E072B-BCDE-43C5-9FEE-9FF0771DDD92}" srcId="{2BC01F6F-0547-4D64-9039-0BB8AE4EB993}" destId="{7AC605F5-61F2-4E7F-822B-404D650ADDA3}" srcOrd="1" destOrd="0" parTransId="{B84AEF18-03F4-47E7-B49C-D4C6A62B8767}" sibTransId="{E7C3A54E-809B-44D5-89C3-EC5AD762259D}"/>
    <dgm:cxn modelId="{8E410BFB-EBC5-4516-847B-E1863B4FA09B}" type="presOf" srcId="{792DCF57-43AA-49EE-8D9B-D74328FC4906}" destId="{2F68D831-1A42-49A2-9ECD-3EA05D5D2AA3}" srcOrd="1" destOrd="0" presId="urn:microsoft.com/office/officeart/2008/layout/HorizontalMultiLevelHierarchy"/>
    <dgm:cxn modelId="{10E4A1E8-3921-4045-9C75-DDF5154D8B0D}" type="presOf" srcId="{2FE117CA-B7EC-4F17-A8E0-3E1034874413}" destId="{5EBE9531-9F10-4255-A0A7-8CC972E77F2F}" srcOrd="0" destOrd="0" presId="urn:microsoft.com/office/officeart/2008/layout/HorizontalMultiLevelHierarchy"/>
    <dgm:cxn modelId="{CB188907-3267-46EC-A633-5E6C0024FD42}" type="presOf" srcId="{2BC01F6F-0547-4D64-9039-0BB8AE4EB993}" destId="{2865FFB4-8872-4B22-946D-E90BC0431AD9}" srcOrd="0" destOrd="0" presId="urn:microsoft.com/office/officeart/2008/layout/HorizontalMultiLevelHierarchy"/>
    <dgm:cxn modelId="{4DE3C676-8BB5-43DC-A84D-9144AA88FB91}" srcId="{2EE9A207-E16A-4356-AA5F-91C347C31A47}" destId="{9BFD009C-FE95-4F6F-8A99-690F35CFB936}" srcOrd="1" destOrd="0" parTransId="{1026C4EB-FD48-4013-9336-A33E3BE78BDD}" sibTransId="{30D5BBFC-17F0-47AC-B28B-2E0B6F447DB9}"/>
    <dgm:cxn modelId="{EF73F00D-D2E9-4CE4-9D71-026538DCB4BA}" type="presOf" srcId="{A3ABA581-1674-49F6-B146-E3945858C758}" destId="{54753B76-02A4-43B8-A17F-02BAED393A66}" srcOrd="0" destOrd="0" presId="urn:microsoft.com/office/officeart/2008/layout/HorizontalMultiLevelHierarchy"/>
    <dgm:cxn modelId="{B4596594-EFB4-4BF9-A8B6-E88196C21C8C}" srcId="{630D519F-8AFE-44D4-BCA0-B4EB8588046A}" destId="{558370BF-CFBB-41B4-BD5F-242DA200DE61}" srcOrd="0" destOrd="0" parTransId="{5BCE8B27-E80E-4C7A-977A-23F417B7D0CE}" sibTransId="{0BB4933A-98AD-45DB-811F-2BBDDCD381A2}"/>
    <dgm:cxn modelId="{EB4F74C6-96B4-4F41-ACB6-879A73C9A222}" type="presOf" srcId="{D09A3182-9902-4D70-8884-DE8E2C08529C}" destId="{55AC09D2-CF01-46B9-8248-1ED9FAE24BFE}" srcOrd="0" destOrd="0" presId="urn:microsoft.com/office/officeart/2008/layout/HorizontalMultiLevelHierarchy"/>
    <dgm:cxn modelId="{84223779-0EB9-446E-8C07-E7507F59D62D}" type="presOf" srcId="{630D519F-8AFE-44D4-BCA0-B4EB8588046A}" destId="{4FB58E16-D9DE-42E0-841E-64A48BBD9629}" srcOrd="0" destOrd="0" presId="urn:microsoft.com/office/officeart/2008/layout/HorizontalMultiLevelHierarchy"/>
    <dgm:cxn modelId="{C31F793E-2815-4472-B28B-68CE48BDBF39}" srcId="{558370BF-CFBB-41B4-BD5F-242DA200DE61}" destId="{AA3DDA07-F587-4768-A7D9-872F4D98196F}" srcOrd="0" destOrd="0" parTransId="{E78831D1-ECC4-46E9-AC2E-B4B2BC8D6352}" sibTransId="{66A2046E-7834-4F36-9C40-1198F9BF2379}"/>
    <dgm:cxn modelId="{A4696513-400B-4778-8D94-A58D97878C33}" type="presOf" srcId="{49BAC6AD-59CD-41A3-B0E4-9461CE8C9EA5}" destId="{B8FACA59-0E7A-4790-B973-5543D5F063C6}" srcOrd="0" destOrd="0" presId="urn:microsoft.com/office/officeart/2008/layout/HorizontalMultiLevelHierarchy"/>
    <dgm:cxn modelId="{389FAE54-CCBC-409B-B32F-34026985D6FB}" type="presOf" srcId="{B0E7FFC7-6BC9-4E5D-9BA4-EC0871072914}" destId="{B4283B75-E052-40DB-8850-DD19D7E449B4}" srcOrd="1" destOrd="0" presId="urn:microsoft.com/office/officeart/2008/layout/HorizontalMultiLevelHierarchy"/>
    <dgm:cxn modelId="{67D4BD62-68B1-4E91-B1E9-F027A8E82EBA}" type="presOf" srcId="{12529FBE-ED2B-442B-9EE4-E4C281416D98}" destId="{D475122D-6E5B-4325-BFC5-048DF8DC6109}" srcOrd="0" destOrd="0" presId="urn:microsoft.com/office/officeart/2008/layout/HorizontalMultiLevelHierarchy"/>
    <dgm:cxn modelId="{3B310112-AC46-439B-AD7C-E97C219B816C}" type="presOf" srcId="{AA3DDA07-F587-4768-A7D9-872F4D98196F}" destId="{C6E9DA0E-8279-4A99-ACFB-6C05EBBD2425}" srcOrd="0" destOrd="0" presId="urn:microsoft.com/office/officeart/2008/layout/HorizontalMultiLevelHierarchy"/>
    <dgm:cxn modelId="{09FA07D1-5D3D-4DD5-9444-5FF3835EF326}" type="presOf" srcId="{D6A38817-3AB4-47C4-AB87-8B9F58F5F297}" destId="{518BC390-9986-4534-B39C-5770709913FA}" srcOrd="1" destOrd="0" presId="urn:microsoft.com/office/officeart/2008/layout/HorizontalMultiLevelHierarchy"/>
    <dgm:cxn modelId="{BBB7F2C5-292B-4597-A20D-B866E435FE6F}" srcId="{558370BF-CFBB-41B4-BD5F-242DA200DE61}" destId="{A6F5CA24-045C-45F8-BB6D-F447C084B1E2}" srcOrd="1" destOrd="0" parTransId="{56EF496D-9D50-4AD4-9F9B-1056926E6CB8}" sibTransId="{1F1C9485-1EC3-4D87-9716-F19395F12CEA}"/>
    <dgm:cxn modelId="{A326CB10-9EA0-4977-BAFF-87FAAA3A5124}" srcId="{D09A3182-9902-4D70-8884-DE8E2C08529C}" destId="{2BC01F6F-0547-4D64-9039-0BB8AE4EB993}" srcOrd="0" destOrd="0" parTransId="{12529FBE-ED2B-442B-9EE4-E4C281416D98}" sibTransId="{2719C056-8CDF-4663-8AC2-9819061AC027}"/>
    <dgm:cxn modelId="{62A54E4F-46CC-4338-BD97-3E61D51E4AE6}" type="presOf" srcId="{4333D7C1-6DB9-4870-9394-D35B20F3D354}" destId="{A584FB79-D8A1-431F-852A-08E48FF3ECA9}" srcOrd="0" destOrd="0" presId="urn:microsoft.com/office/officeart/2008/layout/HorizontalMultiLevelHierarchy"/>
    <dgm:cxn modelId="{12D8F2FF-25D2-403E-89FF-C88E261947AD}" type="presOf" srcId="{872E9B62-E423-49B2-B892-0BF41A693DC5}" destId="{A196BDFC-E350-484B-B5F8-56A212BCFAA9}" srcOrd="1" destOrd="0" presId="urn:microsoft.com/office/officeart/2008/layout/HorizontalMultiLevelHierarchy"/>
    <dgm:cxn modelId="{227BE21C-70DB-4386-93F1-31BF8800BFF4}" type="presOf" srcId="{4333D7C1-6DB9-4870-9394-D35B20F3D354}" destId="{0BE82B95-0023-4470-A88C-375A305B2DF2}" srcOrd="1" destOrd="0" presId="urn:microsoft.com/office/officeart/2008/layout/HorizontalMultiLevelHierarchy"/>
    <dgm:cxn modelId="{6F1739DF-9AEF-456C-B7D4-4DA7E348641F}" type="presOf" srcId="{E78831D1-ECC4-46E9-AC2E-B4B2BC8D6352}" destId="{933F875D-FFD0-49DE-A30E-65975C2E2626}" srcOrd="1" destOrd="0" presId="urn:microsoft.com/office/officeart/2008/layout/HorizontalMultiLevelHierarchy"/>
    <dgm:cxn modelId="{B17A9E74-C75D-41E3-AA66-835A15A699C4}" type="presOf" srcId="{872E9B62-E423-49B2-B892-0BF41A693DC5}" destId="{FC9C9074-ADA5-42FD-A5F0-DF94DD520F3A}" srcOrd="0" destOrd="0" presId="urn:microsoft.com/office/officeart/2008/layout/HorizontalMultiLevelHierarchy"/>
    <dgm:cxn modelId="{EB4DB590-7DA3-4AFE-A063-15FD568CBBEC}" type="presOf" srcId="{144EFB89-D6C8-4A27-B042-5C54F295B21F}" destId="{912E53C5-94D8-4D92-AB5D-24A95FE863CE}" srcOrd="0" destOrd="0" presId="urn:microsoft.com/office/officeart/2008/layout/HorizontalMultiLevelHierarchy"/>
    <dgm:cxn modelId="{27F45763-9EC3-4952-B661-106DA76C458E}" type="presOf" srcId="{A0425D65-C87E-4C47-8D79-432B16372FF3}" destId="{631E9D99-CE5F-48A1-9B67-96CAED897B82}" srcOrd="0" destOrd="0" presId="urn:microsoft.com/office/officeart/2008/layout/HorizontalMultiLevelHierarchy"/>
    <dgm:cxn modelId="{F02759AB-5FCF-4807-B8DC-55B368BBEEA2}" type="presOf" srcId="{9F6FC3AC-2830-4708-9EA5-E627F25A84BD}" destId="{65384FDE-84E3-40F7-9BB9-F609B3B43F7B}" srcOrd="1" destOrd="0" presId="urn:microsoft.com/office/officeart/2008/layout/HorizontalMultiLevelHierarchy"/>
    <dgm:cxn modelId="{4C40429F-3A00-4EFE-8D54-CCA6EBDECBAC}" type="presOf" srcId="{558370BF-CFBB-41B4-BD5F-242DA200DE61}" destId="{A97DABEA-74D5-48B5-9E8F-90AC0ADF20CC}" srcOrd="0" destOrd="0" presId="urn:microsoft.com/office/officeart/2008/layout/HorizontalMultiLevelHierarchy"/>
    <dgm:cxn modelId="{CD9F4992-F008-46A4-A52E-F46EE9FE19BB}" type="presOf" srcId="{8EAC2612-199D-40BD-A0BD-41E03A1753FC}" destId="{8DC4573B-E455-4A3B-B36C-507851F2171A}" srcOrd="0" destOrd="0" presId="urn:microsoft.com/office/officeart/2008/layout/HorizontalMultiLevelHierarchy"/>
    <dgm:cxn modelId="{E9BC146B-2245-4905-AFD6-F4CAB4E40242}" type="presOf" srcId="{8238B18A-2A13-4BA1-98D0-6FBEA813ADE9}" destId="{61D322B9-6F74-4107-BBF6-36D5C466C42B}" srcOrd="0" destOrd="0" presId="urn:microsoft.com/office/officeart/2008/layout/HorizontalMultiLevelHierarchy"/>
    <dgm:cxn modelId="{4A430048-7047-442D-8BD8-7084A289A288}" srcId="{8EAC2612-199D-40BD-A0BD-41E03A1753FC}" destId="{8238B18A-2A13-4BA1-98D0-6FBEA813ADE9}" srcOrd="0" destOrd="0" parTransId="{982A0C1B-22EF-4939-A719-C0C3B8F8A490}" sibTransId="{42E26CA7-975F-4AC3-BABF-D0A8FFB2800F}"/>
    <dgm:cxn modelId="{E9D7E6C9-D70E-431D-A57E-12BAA5B06D6A}" type="presOf" srcId="{1026C4EB-FD48-4013-9336-A33E3BE78BDD}" destId="{99443018-6EFE-4DE2-BEB3-93E6AC4ACCC1}" srcOrd="0" destOrd="0" presId="urn:microsoft.com/office/officeart/2008/layout/HorizontalMultiLevelHierarchy"/>
    <dgm:cxn modelId="{97869DAB-2F67-4001-8ADB-28159D12D1C6}" srcId="{4195AEB5-4B65-4CDE-82C8-89CFB6BFF0E0}" destId="{8E086B60-3195-4E7C-86EB-AD660007572B}" srcOrd="0" destOrd="0" parTransId="{D6A38817-3AB4-47C4-AB87-8B9F58F5F297}" sibTransId="{7A0A1558-65CC-42EE-A558-4316EC269561}"/>
    <dgm:cxn modelId="{7C285CEA-71A1-4418-9020-62EE84FE5C64}" type="presOf" srcId="{B0E7FFC7-6BC9-4E5D-9BA4-EC0871072914}" destId="{E4225138-66FC-4443-BFF0-CF09D53A67E6}" srcOrd="0" destOrd="0" presId="urn:microsoft.com/office/officeart/2008/layout/HorizontalMultiLevelHierarchy"/>
    <dgm:cxn modelId="{483CCC90-8669-4030-B22A-A9AA6734443C}" type="presOf" srcId="{63D74352-B7B5-42DA-BDFE-64D9034C6B18}" destId="{5707A9CA-11ED-4134-9EB3-BB87E500B701}" srcOrd="0" destOrd="0" presId="urn:microsoft.com/office/officeart/2008/layout/HorizontalMultiLevelHierarchy"/>
    <dgm:cxn modelId="{EE4E237A-A0C7-4C98-86F7-ACFC781940D4}" type="presOf" srcId="{F9E9103F-9CA9-42A6-ADA5-B915C714A5C4}" destId="{C7DFDE94-2119-41C6-85E0-126B9EA51F54}" srcOrd="0" destOrd="0" presId="urn:microsoft.com/office/officeart/2008/layout/HorizontalMultiLevelHierarchy"/>
    <dgm:cxn modelId="{0D597A1E-7727-469A-BFBE-FFB149CB5D37}" type="presOf" srcId="{6CF3F3CC-3359-40B6-A540-EAC3ACA5DA11}" destId="{426790A1-C512-4FA5-906B-D01CCABBC863}" srcOrd="1" destOrd="0" presId="urn:microsoft.com/office/officeart/2008/layout/HorizontalMultiLevelHierarchy"/>
    <dgm:cxn modelId="{649E7D90-1092-44B1-B26A-F2BBE0491C5A}" srcId="{7907F26A-F457-4A2A-9C52-D529213CC0C1}" destId="{00FDDA20-C3B2-4D9D-BAF4-E3D6057682A9}" srcOrd="0" destOrd="0" parTransId="{63D74352-B7B5-42DA-BDFE-64D9034C6B18}" sibTransId="{A1A94388-0420-4592-985F-1E367D4A32AF}"/>
    <dgm:cxn modelId="{EE488409-100A-458F-A974-0F649BB295F2}" type="presOf" srcId="{2EE9A207-E16A-4356-AA5F-91C347C31A47}" destId="{F30183D4-7004-4ACD-9837-1C3B27661A14}" srcOrd="0" destOrd="0" presId="urn:microsoft.com/office/officeart/2008/layout/HorizontalMultiLevelHierarchy"/>
    <dgm:cxn modelId="{66E4DFAD-DAAD-426C-823E-D4A73913CC1C}" srcId="{00FDDA20-C3B2-4D9D-BAF4-E3D6057682A9}" destId="{B2EAC19F-877B-46B8-BDF1-13DBD606BFAD}" srcOrd="0" destOrd="0" parTransId="{B117BF6F-0CAA-42AE-B9C4-048C6F5A22D7}" sibTransId="{5802D835-7F77-4757-9043-B45130D54D9A}"/>
    <dgm:cxn modelId="{28A75AC3-BB28-4D05-BCAD-AC872F1B771E}" type="presOf" srcId="{AB560F8B-E980-4CFA-A594-0230E089A146}" destId="{9623B283-9360-4ABA-A330-132F2F51BFE8}" srcOrd="1" destOrd="0" presId="urn:microsoft.com/office/officeart/2008/layout/HorizontalMultiLevelHierarchy"/>
    <dgm:cxn modelId="{5C6585C3-F999-4455-8CE3-32F0E123376A}" type="presOf" srcId="{6CF3F3CC-3359-40B6-A540-EAC3ACA5DA11}" destId="{FE671C43-1D10-409D-8085-8C2415AB2161}" srcOrd="0" destOrd="0" presId="urn:microsoft.com/office/officeart/2008/layout/HorizontalMultiLevelHierarchy"/>
    <dgm:cxn modelId="{C17A07D9-ED75-4A82-8EDB-8D68F7AE4C68}" type="presOf" srcId="{C8BB7A72-52BA-438A-8B8F-6B301C8B7752}" destId="{E69FC1ED-9689-41F1-B79B-3EAB34E925BF}" srcOrd="0" destOrd="0" presId="urn:microsoft.com/office/officeart/2008/layout/HorizontalMultiLevelHierarchy"/>
    <dgm:cxn modelId="{212AD5BF-2690-4F37-8495-96D0D82A3E9B}" srcId="{F9E9103F-9CA9-42A6-ADA5-B915C714A5C4}" destId="{0763D29E-3B8E-46C0-B702-96600FAB72DC}" srcOrd="0" destOrd="0" parTransId="{96A981CD-E2A9-4A7B-B6CA-CD7AA3A579CA}" sibTransId="{B108F6EF-F9E7-4C96-8081-2FA1A7AE9011}"/>
    <dgm:cxn modelId="{2223ED03-A77F-4FB9-82A8-264EAF3F15B7}" type="presOf" srcId="{B2EAC19F-877B-46B8-BDF1-13DBD606BFAD}" destId="{5187F583-9087-4628-8758-AE866557B0C0}" srcOrd="0" destOrd="0" presId="urn:microsoft.com/office/officeart/2008/layout/HorizontalMultiLevelHierarchy"/>
    <dgm:cxn modelId="{885FC9CB-C0B8-40AA-BC3B-642EBCF878CB}" type="presOf" srcId="{49BAC6AD-59CD-41A3-B0E4-9461CE8C9EA5}" destId="{E31B9BC9-C903-4AE4-A3B8-F45F2A29C06B}" srcOrd="1" destOrd="0" presId="urn:microsoft.com/office/officeart/2008/layout/HorizontalMultiLevelHierarchy"/>
    <dgm:cxn modelId="{B765392B-901D-4D1B-963B-24EE54798B1C}" type="presOf" srcId="{9F6FC3AC-2830-4708-9EA5-E627F25A84BD}" destId="{F6C10BE9-0BE4-47ED-84E4-5B49C467D121}" srcOrd="0" destOrd="0" presId="urn:microsoft.com/office/officeart/2008/layout/HorizontalMultiLevelHierarchy"/>
    <dgm:cxn modelId="{5A598AAC-3271-45F0-BB0E-D9A90187F00E}" srcId="{87B69EB4-D651-4FFC-A37D-E3C8FB0ECE4E}" destId="{8EAC2612-199D-40BD-A0BD-41E03A1753FC}" srcOrd="1" destOrd="0" parTransId="{49BAC6AD-59CD-41A3-B0E4-9461CE8C9EA5}" sibTransId="{5623D182-A144-4ECD-8D2B-C728CD4D2F14}"/>
    <dgm:cxn modelId="{BFF7D29C-68F9-474D-A153-4B06D2468330}" type="presOf" srcId="{63D74352-B7B5-42DA-BDFE-64D9034C6B18}" destId="{FE58B394-715B-4FA2-A20B-0F902498D94C}" srcOrd="1" destOrd="0" presId="urn:microsoft.com/office/officeart/2008/layout/HorizontalMultiLevelHierarchy"/>
    <dgm:cxn modelId="{474E4E60-29BE-4141-A626-FB59633ADBB1}" type="presOf" srcId="{88EA36D0-563C-41A6-8676-B71EC4CDC935}" destId="{0EDF368D-B0B4-4504-AB60-F8C00D80EBC9}" srcOrd="0" destOrd="0" presId="urn:microsoft.com/office/officeart/2008/layout/HorizontalMultiLevelHierarchy"/>
    <dgm:cxn modelId="{9492685D-8C9C-4B35-BC11-6AF46C2F1BB8}" srcId="{2BC01F6F-0547-4D64-9039-0BB8AE4EB993}" destId="{01E23423-2DB8-4EEA-844C-C468B35E5374}" srcOrd="0" destOrd="0" parTransId="{FA891C31-2857-4550-93F9-8ACBD8878276}" sibTransId="{D2E8F29B-A4A8-4FFA-98B6-A39E8F7D7279}"/>
    <dgm:cxn modelId="{C7537C0B-2BE2-4687-9534-F224C2DC50B4}" type="presOf" srcId="{5B27439D-DAED-4F03-AAE3-1290E5B1CD37}" destId="{464B7BBA-7D52-47EF-B507-155D47146B7A}" srcOrd="1" destOrd="0" presId="urn:microsoft.com/office/officeart/2008/layout/HorizontalMultiLevelHierarchy"/>
    <dgm:cxn modelId="{EBDDFFC4-3420-4D53-B09D-EF4A3A6FCA4D}" srcId="{00FDDA20-C3B2-4D9D-BAF4-E3D6057682A9}" destId="{19C1333A-D69C-40EB-84CD-B1903D440DE8}" srcOrd="1" destOrd="0" parTransId="{872E9B62-E423-49B2-B892-0BF41A693DC5}" sibTransId="{BA18D2CC-B381-44D0-BA51-277822901FB4}"/>
    <dgm:cxn modelId="{5F840BAC-89FE-4DED-B226-9AB072D4D669}" type="presOf" srcId="{A6F5CA24-045C-45F8-BB6D-F447C084B1E2}" destId="{28DB27D6-16BD-4C48-B721-AB2EBAA2219F}" srcOrd="0" destOrd="0" presId="urn:microsoft.com/office/officeart/2008/layout/HorizontalMultiLevelHierarchy"/>
    <dgm:cxn modelId="{9EB34AAA-CB66-4A94-8719-AED28AD0B1C5}" type="presOf" srcId="{56EF496D-9D50-4AD4-9F9B-1056926E6CB8}" destId="{C5840C0F-0B92-46CD-AC07-0C4C9690FC03}" srcOrd="1" destOrd="0" presId="urn:microsoft.com/office/officeart/2008/layout/HorizontalMultiLevelHierarchy"/>
    <dgm:cxn modelId="{91A24AE6-C929-4B87-93D6-57B1A1F05200}" srcId="{01E23423-2DB8-4EEA-844C-C468B35E5374}" destId="{3D9648ED-5B89-425D-A3D1-7CF9ACF53D0B}" srcOrd="0" destOrd="0" parTransId="{9F6FC3AC-2830-4708-9EA5-E627F25A84BD}" sibTransId="{5A612BD7-E5D6-4427-839F-14FDF2F95AEE}"/>
    <dgm:cxn modelId="{C46A372D-9453-49C3-B1C9-ACDAA17B4EFB}" srcId="{7AC605F5-61F2-4E7F-822B-404D650ADDA3}" destId="{F492FD89-813B-41FF-AD6C-6602B330A4E7}" srcOrd="0" destOrd="0" parTransId="{A0425D65-C87E-4C47-8D79-432B16372FF3}" sibTransId="{0583053F-ECC1-45A6-B5C0-8AB52105D42F}"/>
    <dgm:cxn modelId="{CC12457A-2FD3-4721-B248-C60BF3E7F3A7}" type="presOf" srcId="{7907F26A-F457-4A2A-9C52-D529213CC0C1}" destId="{6DF4C177-7CB2-4733-A7B6-97C08DA8FCB0}" srcOrd="0" destOrd="0" presId="urn:microsoft.com/office/officeart/2008/layout/HorizontalMultiLevelHierarchy"/>
    <dgm:cxn modelId="{C90C1841-7302-4813-BF62-FAE9F42628F0}" type="presOf" srcId="{7AC605F5-61F2-4E7F-822B-404D650ADDA3}" destId="{C7610363-28F3-48E9-BC7C-D91046D63039}" srcOrd="0" destOrd="0" presId="urn:microsoft.com/office/officeart/2008/layout/HorizontalMultiLevelHierarchy"/>
    <dgm:cxn modelId="{E113DB94-1803-48E4-9E36-8C7ECC484C04}" type="presOf" srcId="{96A981CD-E2A9-4A7B-B6CA-CD7AA3A579CA}" destId="{FB6ECCBB-1B24-4F0A-901F-22FB379BB282}" srcOrd="0" destOrd="0" presId="urn:microsoft.com/office/officeart/2008/layout/HorizontalMultiLevelHierarchy"/>
    <dgm:cxn modelId="{42562F78-D0D9-4E65-894A-81D11A106798}" type="presOf" srcId="{982A0C1B-22EF-4939-A719-C0C3B8F8A490}" destId="{BB44ACA7-DB5C-4DDF-B808-F24D67AF5F98}" srcOrd="0" destOrd="0" presId="urn:microsoft.com/office/officeart/2008/layout/HorizontalMultiLevelHierarchy"/>
    <dgm:cxn modelId="{245163E5-0F79-4CAE-B5DF-B41A255AEE89}" type="presOf" srcId="{8602D598-A216-4901-AC62-A48FBB9DBE28}" destId="{D7BF7D90-DFAF-45A8-9B9D-7AB4F1F48B6B}" srcOrd="0" destOrd="0" presId="urn:microsoft.com/office/officeart/2008/layout/HorizontalMultiLevelHierarchy"/>
    <dgm:cxn modelId="{0FC8821F-955F-4715-85E0-9D32F71A5D2D}" type="presOf" srcId="{4195AEB5-4B65-4CDE-82C8-89CFB6BFF0E0}" destId="{E67EEE7F-BAAA-41E1-93C5-F62BC2B0F049}" srcOrd="0" destOrd="0" presId="urn:microsoft.com/office/officeart/2008/layout/HorizontalMultiLevelHierarchy"/>
    <dgm:cxn modelId="{0FAE58C0-6D97-4683-B333-1FA28E7E2F2D}" type="presOf" srcId="{0763D29E-3B8E-46C0-B702-96600FAB72DC}" destId="{0B161904-C7C2-4698-BA27-7FB983250519}" srcOrd="0" destOrd="0" presId="urn:microsoft.com/office/officeart/2008/layout/HorizontalMultiLevelHierarchy"/>
    <dgm:cxn modelId="{77B8E15C-DC68-41BB-A8A3-07D6CD1A9F7F}" type="presOf" srcId="{87B69EB4-D651-4FFC-A37D-E3C8FB0ECE4E}" destId="{5EF7CCFF-B632-42B4-A8F3-4622A1259A80}" srcOrd="0" destOrd="0" presId="urn:microsoft.com/office/officeart/2008/layout/HorizontalMultiLevelHierarchy"/>
    <dgm:cxn modelId="{6619E445-FEE1-4207-9028-EFF64ED3EAD7}" type="presOf" srcId="{51EFD6BE-5DC8-4BE1-B3CF-F43F1F4D251A}" destId="{429F26F1-A5DA-43FD-AFBC-376154BDD7B0}" srcOrd="0" destOrd="0" presId="urn:microsoft.com/office/officeart/2008/layout/HorizontalMultiLevelHierarchy"/>
    <dgm:cxn modelId="{1E0142DC-DD3D-452A-B360-DAB4BD2204CD}" srcId="{5EC076B1-048B-4740-9AEB-8DF093137364}" destId="{C124166F-B390-4A91-BBE1-09FFCEE30F17}" srcOrd="0" destOrd="0" parTransId="{8602D598-A216-4901-AC62-A48FBB9DBE28}" sibTransId="{C7799333-8247-4858-A4DD-8796A4B120ED}"/>
    <dgm:cxn modelId="{2708B532-9B72-4C28-8073-D464CF960AEA}" srcId="{87B69EB4-D651-4FFC-A37D-E3C8FB0ECE4E}" destId="{A010FA4B-9B26-4D0E-9C9E-45D7BB152BF8}" srcOrd="0" destOrd="0" parTransId="{A3ABA581-1674-49F6-B146-E3945858C758}" sibTransId="{B6B6386A-35C1-4FC4-BEB7-089DB956EF49}"/>
    <dgm:cxn modelId="{DBA7F9A3-FB75-4B90-B1DF-E8A2F1B3839F}" type="presOf" srcId="{9BFD009C-FE95-4F6F-8A99-690F35CFB936}" destId="{795360DF-0467-40B9-81BC-3AE505128EE6}" srcOrd="0" destOrd="0" presId="urn:microsoft.com/office/officeart/2008/layout/HorizontalMultiLevelHierarchy"/>
    <dgm:cxn modelId="{A6F44AD9-77E5-4DF1-99BF-EEA4F6B6D26C}" type="presOf" srcId="{8E086B60-3195-4E7C-86EB-AD660007572B}" destId="{AA24DA5F-4BC5-4F27-B3EA-88B71027CD94}" srcOrd="0" destOrd="0" presId="urn:microsoft.com/office/officeart/2008/layout/HorizontalMultiLevelHierarchy"/>
    <dgm:cxn modelId="{070C89ED-7C82-45BB-88A6-9174992B9AAF}" type="presOf" srcId="{C8BB7A72-52BA-438A-8B8F-6B301C8B7752}" destId="{24F67F59-E8FD-49B8-8377-00A3590EBB32}" srcOrd="1" destOrd="0" presId="urn:microsoft.com/office/officeart/2008/layout/HorizontalMultiLevelHierarchy"/>
    <dgm:cxn modelId="{F6D46075-66A6-4414-BAC4-74543AF3E215}" type="presOf" srcId="{792DCF57-43AA-49EE-8D9B-D74328FC4906}" destId="{79B607B6-BF22-4716-BE3E-E9EC06F60C2A}" srcOrd="0" destOrd="0" presId="urn:microsoft.com/office/officeart/2008/layout/HorizontalMultiLevelHierarchy"/>
    <dgm:cxn modelId="{3C738F05-3148-488B-B853-F53464F08DA4}" type="presOf" srcId="{5EC076B1-048B-4740-9AEB-8DF093137364}" destId="{884B552D-3F46-4159-B7B5-E342E136DF1A}" srcOrd="0" destOrd="0" presId="urn:microsoft.com/office/officeart/2008/layout/HorizontalMultiLevelHierarchy"/>
    <dgm:cxn modelId="{85D378B8-2E17-44B8-BF0D-BDD4E608733F}" srcId="{19C1333A-D69C-40EB-84CD-B1903D440DE8}" destId="{2FE117CA-B7EC-4F17-A8E0-3E1034874413}" srcOrd="0" destOrd="0" parTransId="{AB560F8B-E980-4CFA-A594-0230E089A146}" sibTransId="{7A43253C-E465-44F4-80C8-68BF2605289B}"/>
    <dgm:cxn modelId="{CE8A1B98-2075-486A-90EF-41D243F90FA8}" type="presOf" srcId="{A3FBD55E-D967-4F58-B8C0-86B3E5CA0ED4}" destId="{0494451C-829D-4584-9145-C8C7436DCDA8}" srcOrd="0" destOrd="0" presId="urn:microsoft.com/office/officeart/2008/layout/HorizontalMultiLevelHierarchy"/>
    <dgm:cxn modelId="{83F55F79-3443-4D11-9F9F-79F94B698258}" type="presOf" srcId="{F1849800-F935-43BB-8CD1-D9F5559A8152}" destId="{0D9C580E-F688-427B-8125-1D3399680864}" srcOrd="1" destOrd="0" presId="urn:microsoft.com/office/officeart/2008/layout/HorizontalMultiLevelHierarchy"/>
    <dgm:cxn modelId="{1B813360-0DB9-4E2E-A6BB-7BAD6429D9E0}" type="presOf" srcId="{66132F42-038B-467F-AB1B-A74C672047A4}" destId="{738EAC9D-27C8-4B42-A864-D5B00C8B85B5}" srcOrd="0" destOrd="0" presId="urn:microsoft.com/office/officeart/2008/layout/HorizontalMultiLevelHierarchy"/>
    <dgm:cxn modelId="{E84624B7-83BA-4DA0-A2DE-9C6693ED88E1}" type="presOf" srcId="{144EFB89-D6C8-4A27-B042-5C54F295B21F}" destId="{ECB2578A-6F82-49B3-8EF8-EFC1D59751A8}" srcOrd="1" destOrd="0" presId="urn:microsoft.com/office/officeart/2008/layout/HorizontalMultiLevelHierarchy"/>
    <dgm:cxn modelId="{6D251F3D-AA25-4A6A-AF54-FB7DAA621FE9}" srcId="{AA3DDA07-F587-4768-A7D9-872F4D98196F}" destId="{66132F42-038B-467F-AB1B-A74C672047A4}" srcOrd="0" destOrd="0" parTransId="{144EFB89-D6C8-4A27-B042-5C54F295B21F}" sibTransId="{2CC6EA1A-1B81-4B10-9532-71B59EB922D1}"/>
    <dgm:cxn modelId="{A8B21077-9EB2-4717-B6A2-C338BCBCED30}" type="presOf" srcId="{982A0C1B-22EF-4939-A719-C0C3B8F8A490}" destId="{3F2B8521-064A-4D01-A17B-38F54AE405BF}" srcOrd="1" destOrd="0" presId="urn:microsoft.com/office/officeart/2008/layout/HorizontalMultiLevelHierarchy"/>
    <dgm:cxn modelId="{BBD96707-19E3-4DD8-8945-4F63C1264509}" type="presOf" srcId="{5B27439D-DAED-4F03-AAE3-1290E5B1CD37}" destId="{925DE185-4913-4F49-B6ED-BCB446E9ABAB}" srcOrd="0" destOrd="0" presId="urn:microsoft.com/office/officeart/2008/layout/HorizontalMultiLevelHierarchy"/>
    <dgm:cxn modelId="{A79F7E04-FB1D-43CC-8521-474A66DE07FB}" srcId="{66132F42-038B-467F-AB1B-A74C672047A4}" destId="{D09A3182-9902-4D70-8884-DE8E2C08529C}" srcOrd="1" destOrd="0" parTransId="{C8BB7A72-52BA-438A-8B8F-6B301C8B7752}" sibTransId="{52BBF244-4F6B-4533-9F57-6DADB541028B}"/>
    <dgm:cxn modelId="{852701A8-A5D1-45E3-A381-9C8383EA2D1E}" type="presOf" srcId="{00FDDA20-C3B2-4D9D-BAF4-E3D6057682A9}" destId="{8455C3B8-0796-4083-992D-4DC44B3A2C12}" srcOrd="0" destOrd="0" presId="urn:microsoft.com/office/officeart/2008/layout/HorizontalMultiLevelHierarchy"/>
    <dgm:cxn modelId="{12C84080-4BE2-4191-B796-20F2DD6FDBB1}" srcId="{C124166F-B390-4A91-BBE1-09FFCEE30F17}" destId="{F9E9103F-9CA9-42A6-ADA5-B915C714A5C4}" srcOrd="1" destOrd="0" parTransId="{4333D7C1-6DB9-4870-9394-D35B20F3D354}" sibTransId="{D924264F-6C60-41F2-883C-B0094385ABBC}"/>
    <dgm:cxn modelId="{F66BBFF6-0503-4E12-9DED-1FE9854AD17F}" srcId="{2EE9A207-E16A-4356-AA5F-91C347C31A47}" destId="{7907F26A-F457-4A2A-9C52-D529213CC0C1}" srcOrd="0" destOrd="0" parTransId="{51EFD6BE-5DC8-4BE1-B3CF-F43F1F4D251A}" sibTransId="{860EDB1B-5F1E-4643-A57A-CFDC47DF4EA5}"/>
    <dgm:cxn modelId="{88700AA4-B627-44CF-BBCC-10414ED540BC}" type="presOf" srcId="{A010FA4B-9B26-4D0E-9C9E-45D7BB152BF8}" destId="{6C0EA02A-B8B8-4A98-A744-679DC1FE2924}" srcOrd="0" destOrd="0" presId="urn:microsoft.com/office/officeart/2008/layout/HorizontalMultiLevelHierarchy"/>
    <dgm:cxn modelId="{680872E3-F609-48D7-B4AC-55498447A3F7}" srcId="{A010FA4B-9B26-4D0E-9C9E-45D7BB152BF8}" destId="{88EA36D0-563C-41A6-8676-B71EC4CDC935}" srcOrd="0" destOrd="0" parTransId="{5B27439D-DAED-4F03-AAE3-1290E5B1CD37}" sibTransId="{1DD0A96A-A8D4-4EDF-971E-094BF91C9E1B}"/>
    <dgm:cxn modelId="{6E7A68DE-E711-4706-9FE3-73208E57267A}" type="presOf" srcId="{8602D598-A216-4901-AC62-A48FBB9DBE28}" destId="{B85DEF67-DF83-4627-A06E-38BA296DAA75}" srcOrd="1" destOrd="0" presId="urn:microsoft.com/office/officeart/2008/layout/HorizontalMultiLevelHierarchy"/>
    <dgm:cxn modelId="{C14B2BC0-F899-479D-A547-B0B2834EB274}" type="presOf" srcId="{A0425D65-C87E-4C47-8D79-432B16372FF3}" destId="{8AD23946-F341-476F-8E33-542329E0A5E7}" srcOrd="1" destOrd="0" presId="urn:microsoft.com/office/officeart/2008/layout/HorizontalMultiLevelHierarchy"/>
    <dgm:cxn modelId="{E9894067-873A-4E62-B1E4-622353F8830C}" type="presOf" srcId="{19C1333A-D69C-40EB-84CD-B1903D440DE8}" destId="{093AA13D-3929-4D53-9E4A-0C6FDD76BEEF}" srcOrd="0" destOrd="0" presId="urn:microsoft.com/office/officeart/2008/layout/HorizontalMultiLevelHierarchy"/>
    <dgm:cxn modelId="{280199BA-25F5-4296-B69A-EE8546FFF4BC}" type="presOf" srcId="{F492FD89-813B-41FF-AD6C-6602B330A4E7}" destId="{8553D4EE-7AC5-47A2-A502-C8EB55E0A7A1}" srcOrd="0" destOrd="0" presId="urn:microsoft.com/office/officeart/2008/layout/HorizontalMultiLevelHierarchy"/>
    <dgm:cxn modelId="{FFBFCF38-33A5-43E0-B3AB-21FB3F1F51DD}" type="presOf" srcId="{C124166F-B390-4A91-BBE1-09FFCEE30F17}" destId="{5EA714FD-D70A-47B6-A2E9-9112ACBF3D6D}" srcOrd="0" destOrd="0" presId="urn:microsoft.com/office/officeart/2008/layout/HorizontalMultiLevelHierarchy"/>
    <dgm:cxn modelId="{A56B3BA9-2411-49B7-8D33-85F83F81E189}" type="presOf" srcId="{F51872CE-A91E-4DF9-B611-EC4774BA68C0}" destId="{A129AAFD-B300-479E-8CF1-4C9A0659487A}" srcOrd="0" destOrd="0" presId="urn:microsoft.com/office/officeart/2008/layout/HorizontalMultiLevelHierarchy"/>
    <dgm:cxn modelId="{BBA33B8D-8264-4062-8F27-30407EC3B734}" type="presOf" srcId="{D6A38817-3AB4-47C4-AB87-8B9F58F5F297}" destId="{9E500C40-4233-47FF-B0DD-B58CE3E0B02F}" srcOrd="0" destOrd="0" presId="urn:microsoft.com/office/officeart/2008/layout/HorizontalMultiLevelHierarchy"/>
    <dgm:cxn modelId="{A910F4EE-626F-43F4-A525-78E6B21369AF}" type="presParOf" srcId="{4FB58E16-D9DE-42E0-841E-64A48BBD9629}" destId="{86949542-AB62-4F66-A8D1-EF6B5891C5FA}" srcOrd="0" destOrd="0" presId="urn:microsoft.com/office/officeart/2008/layout/HorizontalMultiLevelHierarchy"/>
    <dgm:cxn modelId="{950F9F52-431D-40EC-8094-A7CA178ACBD3}" type="presParOf" srcId="{86949542-AB62-4F66-A8D1-EF6B5891C5FA}" destId="{A97DABEA-74D5-48B5-9E8F-90AC0ADF20CC}" srcOrd="0" destOrd="0" presId="urn:microsoft.com/office/officeart/2008/layout/HorizontalMultiLevelHierarchy"/>
    <dgm:cxn modelId="{EE318902-8260-4C86-B41A-FDDBA5F2B017}" type="presParOf" srcId="{86949542-AB62-4F66-A8D1-EF6B5891C5FA}" destId="{212CF025-5922-41BE-825B-BF36BB17065F}" srcOrd="1" destOrd="0" presId="urn:microsoft.com/office/officeart/2008/layout/HorizontalMultiLevelHierarchy"/>
    <dgm:cxn modelId="{47848E85-0955-446F-A6EC-3119811AAA67}" type="presParOf" srcId="{212CF025-5922-41BE-825B-BF36BB17065F}" destId="{F81E7C72-4EC0-486E-8A26-929E7E82A270}" srcOrd="0" destOrd="0" presId="urn:microsoft.com/office/officeart/2008/layout/HorizontalMultiLevelHierarchy"/>
    <dgm:cxn modelId="{01722C65-169A-4011-A5FF-6F9313345C5D}" type="presParOf" srcId="{F81E7C72-4EC0-486E-8A26-929E7E82A270}" destId="{933F875D-FFD0-49DE-A30E-65975C2E2626}" srcOrd="0" destOrd="0" presId="urn:microsoft.com/office/officeart/2008/layout/HorizontalMultiLevelHierarchy"/>
    <dgm:cxn modelId="{8CA8FA58-95A9-49F1-9FBA-3E04A37308CD}" type="presParOf" srcId="{212CF025-5922-41BE-825B-BF36BB17065F}" destId="{D1D6B4F8-AFA0-4871-92A6-E2495E3AD985}" srcOrd="1" destOrd="0" presId="urn:microsoft.com/office/officeart/2008/layout/HorizontalMultiLevelHierarchy"/>
    <dgm:cxn modelId="{C0C7D336-DA3A-45A4-B98E-4EC9CA621FA8}" type="presParOf" srcId="{D1D6B4F8-AFA0-4871-92A6-E2495E3AD985}" destId="{C6E9DA0E-8279-4A99-ACFB-6C05EBBD2425}" srcOrd="0" destOrd="0" presId="urn:microsoft.com/office/officeart/2008/layout/HorizontalMultiLevelHierarchy"/>
    <dgm:cxn modelId="{61622A89-9E87-4E36-99A0-14D72392B38A}" type="presParOf" srcId="{D1D6B4F8-AFA0-4871-92A6-E2495E3AD985}" destId="{0E822D39-A5DE-4742-99B7-ACB4CE211888}" srcOrd="1" destOrd="0" presId="urn:microsoft.com/office/officeart/2008/layout/HorizontalMultiLevelHierarchy"/>
    <dgm:cxn modelId="{CB3D3AD9-4B85-45D1-88FA-2CC5C843725B}" type="presParOf" srcId="{0E822D39-A5DE-4742-99B7-ACB4CE211888}" destId="{912E53C5-94D8-4D92-AB5D-24A95FE863CE}" srcOrd="0" destOrd="0" presId="urn:microsoft.com/office/officeart/2008/layout/HorizontalMultiLevelHierarchy"/>
    <dgm:cxn modelId="{4EAEA97E-6AFC-42BB-98C5-4220B861555A}" type="presParOf" srcId="{912E53C5-94D8-4D92-AB5D-24A95FE863CE}" destId="{ECB2578A-6F82-49B3-8EF8-EFC1D59751A8}" srcOrd="0" destOrd="0" presId="urn:microsoft.com/office/officeart/2008/layout/HorizontalMultiLevelHierarchy"/>
    <dgm:cxn modelId="{FD881938-81AC-4840-8E2A-8D2A1A2C510F}" type="presParOf" srcId="{0E822D39-A5DE-4742-99B7-ACB4CE211888}" destId="{77B16B50-6B21-43B1-BC45-7FE9B8D867F2}" srcOrd="1" destOrd="0" presId="urn:microsoft.com/office/officeart/2008/layout/HorizontalMultiLevelHierarchy"/>
    <dgm:cxn modelId="{AF7DD07A-6440-4DBB-8C2B-279F6C201992}" type="presParOf" srcId="{77B16B50-6B21-43B1-BC45-7FE9B8D867F2}" destId="{738EAC9D-27C8-4B42-A864-D5B00C8B85B5}" srcOrd="0" destOrd="0" presId="urn:microsoft.com/office/officeart/2008/layout/HorizontalMultiLevelHierarchy"/>
    <dgm:cxn modelId="{551779D5-430B-4612-9FB0-F68F4FCAFC77}" type="presParOf" srcId="{77B16B50-6B21-43B1-BC45-7FE9B8D867F2}" destId="{4887242C-3B8C-47C3-B6CD-A4EFBBDEE929}" srcOrd="1" destOrd="0" presId="urn:microsoft.com/office/officeart/2008/layout/HorizontalMultiLevelHierarchy"/>
    <dgm:cxn modelId="{D4EC958F-6E40-485A-BA1D-60A654B7DB11}" type="presParOf" srcId="{4887242C-3B8C-47C3-B6CD-A4EFBBDEE929}" destId="{FE671C43-1D10-409D-8085-8C2415AB2161}" srcOrd="0" destOrd="0" presId="urn:microsoft.com/office/officeart/2008/layout/HorizontalMultiLevelHierarchy"/>
    <dgm:cxn modelId="{5A0E99B4-57EF-4AF0-B9EB-9BBCBFA990B0}" type="presParOf" srcId="{FE671C43-1D10-409D-8085-8C2415AB2161}" destId="{426790A1-C512-4FA5-906B-D01CCABBC863}" srcOrd="0" destOrd="0" presId="urn:microsoft.com/office/officeart/2008/layout/HorizontalMultiLevelHierarchy"/>
    <dgm:cxn modelId="{1E5B82ED-417A-47CF-8380-C7A05673EA4A}" type="presParOf" srcId="{4887242C-3B8C-47C3-B6CD-A4EFBBDEE929}" destId="{B05F0272-062A-4CD8-91AB-E2AB73101D33}" srcOrd="1" destOrd="0" presId="urn:microsoft.com/office/officeart/2008/layout/HorizontalMultiLevelHierarchy"/>
    <dgm:cxn modelId="{AC4D7FAD-510F-4210-B037-D18FFFC30035}" type="presParOf" srcId="{B05F0272-062A-4CD8-91AB-E2AB73101D33}" destId="{884B552D-3F46-4159-B7B5-E342E136DF1A}" srcOrd="0" destOrd="0" presId="urn:microsoft.com/office/officeart/2008/layout/HorizontalMultiLevelHierarchy"/>
    <dgm:cxn modelId="{9F5B64C5-C827-44D3-97E4-E8D5FAC3F20E}" type="presParOf" srcId="{B05F0272-062A-4CD8-91AB-E2AB73101D33}" destId="{18C0F8ED-DCFC-40FB-9E0F-319FAF0A33B7}" srcOrd="1" destOrd="0" presId="urn:microsoft.com/office/officeart/2008/layout/HorizontalMultiLevelHierarchy"/>
    <dgm:cxn modelId="{BF748F78-1E6D-49CF-9351-3662036957EF}" type="presParOf" srcId="{18C0F8ED-DCFC-40FB-9E0F-319FAF0A33B7}" destId="{D7BF7D90-DFAF-45A8-9B9D-7AB4F1F48B6B}" srcOrd="0" destOrd="0" presId="urn:microsoft.com/office/officeart/2008/layout/HorizontalMultiLevelHierarchy"/>
    <dgm:cxn modelId="{E1D077ED-BCD1-47F8-969B-9D9C9C3B58D8}" type="presParOf" srcId="{D7BF7D90-DFAF-45A8-9B9D-7AB4F1F48B6B}" destId="{B85DEF67-DF83-4627-A06E-38BA296DAA75}" srcOrd="0" destOrd="0" presId="urn:microsoft.com/office/officeart/2008/layout/HorizontalMultiLevelHierarchy"/>
    <dgm:cxn modelId="{A3DDF1A0-230A-408F-8AC9-01FF31F9DC8C}" type="presParOf" srcId="{18C0F8ED-DCFC-40FB-9E0F-319FAF0A33B7}" destId="{DCBCC125-FAE1-439A-801F-AFD3907764CF}" srcOrd="1" destOrd="0" presId="urn:microsoft.com/office/officeart/2008/layout/HorizontalMultiLevelHierarchy"/>
    <dgm:cxn modelId="{EA56AC35-41CB-4785-B2B6-10C0E665063F}" type="presParOf" srcId="{DCBCC125-FAE1-439A-801F-AFD3907764CF}" destId="{5EA714FD-D70A-47B6-A2E9-9112ACBF3D6D}" srcOrd="0" destOrd="0" presId="urn:microsoft.com/office/officeart/2008/layout/HorizontalMultiLevelHierarchy"/>
    <dgm:cxn modelId="{C004177D-E8D5-4140-9188-F60A7D2631C4}" type="presParOf" srcId="{DCBCC125-FAE1-439A-801F-AFD3907764CF}" destId="{072B3D13-ED88-4FBD-85FD-2992CEE42C75}" srcOrd="1" destOrd="0" presId="urn:microsoft.com/office/officeart/2008/layout/HorizontalMultiLevelHierarchy"/>
    <dgm:cxn modelId="{097FF1D8-5C42-481C-8695-AB02A2F9F04E}" type="presParOf" srcId="{072B3D13-ED88-4FBD-85FD-2992CEE42C75}" destId="{0494451C-829D-4584-9145-C8C7436DCDA8}" srcOrd="0" destOrd="0" presId="urn:microsoft.com/office/officeart/2008/layout/HorizontalMultiLevelHierarchy"/>
    <dgm:cxn modelId="{811343E0-BC2B-4DBB-8C6F-994FFCFF87C7}" type="presParOf" srcId="{0494451C-829D-4584-9145-C8C7436DCDA8}" destId="{B4B99F2D-31F5-411D-B0BB-CA5645782762}" srcOrd="0" destOrd="0" presId="urn:microsoft.com/office/officeart/2008/layout/HorizontalMultiLevelHierarchy"/>
    <dgm:cxn modelId="{EFDE3057-B4D3-4AC9-968E-4F245859A4D2}" type="presParOf" srcId="{072B3D13-ED88-4FBD-85FD-2992CEE42C75}" destId="{D5B3E2CF-5389-4C00-8A59-2113C38123B7}" srcOrd="1" destOrd="0" presId="urn:microsoft.com/office/officeart/2008/layout/HorizontalMultiLevelHierarchy"/>
    <dgm:cxn modelId="{EEB411E4-459A-4665-82E1-9F9CC88581C6}" type="presParOf" srcId="{D5B3E2CF-5389-4C00-8A59-2113C38123B7}" destId="{E67EEE7F-BAAA-41E1-93C5-F62BC2B0F049}" srcOrd="0" destOrd="0" presId="urn:microsoft.com/office/officeart/2008/layout/HorizontalMultiLevelHierarchy"/>
    <dgm:cxn modelId="{8BF000B7-1DF0-4400-A64A-EF205A9CB5FE}" type="presParOf" srcId="{D5B3E2CF-5389-4C00-8A59-2113C38123B7}" destId="{AF40DDDC-C41F-4B41-87FC-7C1A5760FAD3}" srcOrd="1" destOrd="0" presId="urn:microsoft.com/office/officeart/2008/layout/HorizontalMultiLevelHierarchy"/>
    <dgm:cxn modelId="{FB8DB170-86C5-4FA1-A874-7C71BB388CA0}" type="presParOf" srcId="{AF40DDDC-C41F-4B41-87FC-7C1A5760FAD3}" destId="{9E500C40-4233-47FF-B0DD-B58CE3E0B02F}" srcOrd="0" destOrd="0" presId="urn:microsoft.com/office/officeart/2008/layout/HorizontalMultiLevelHierarchy"/>
    <dgm:cxn modelId="{E8C6CC58-0875-4139-8B18-2D1D860D231D}" type="presParOf" srcId="{9E500C40-4233-47FF-B0DD-B58CE3E0B02F}" destId="{518BC390-9986-4534-B39C-5770709913FA}" srcOrd="0" destOrd="0" presId="urn:microsoft.com/office/officeart/2008/layout/HorizontalMultiLevelHierarchy"/>
    <dgm:cxn modelId="{F7CB989E-1541-4767-856C-806F0F5D43B1}" type="presParOf" srcId="{AF40DDDC-C41F-4B41-87FC-7C1A5760FAD3}" destId="{C853F79A-10A4-45AB-BE90-B426E9AC5C11}" srcOrd="1" destOrd="0" presId="urn:microsoft.com/office/officeart/2008/layout/HorizontalMultiLevelHierarchy"/>
    <dgm:cxn modelId="{FA1B6D42-CD60-4541-BEBC-2947FF97AA0B}" type="presParOf" srcId="{C853F79A-10A4-45AB-BE90-B426E9AC5C11}" destId="{AA24DA5F-4BC5-4F27-B3EA-88B71027CD94}" srcOrd="0" destOrd="0" presId="urn:microsoft.com/office/officeart/2008/layout/HorizontalMultiLevelHierarchy"/>
    <dgm:cxn modelId="{4CA2E697-E009-4118-9EF5-8176304A3AC0}" type="presParOf" srcId="{C853F79A-10A4-45AB-BE90-B426E9AC5C11}" destId="{B8D00C7D-AA79-46CC-BAFE-D04CCFA5DE43}" srcOrd="1" destOrd="0" presId="urn:microsoft.com/office/officeart/2008/layout/HorizontalMultiLevelHierarchy"/>
    <dgm:cxn modelId="{5D894487-E758-4A1B-A43E-C3FF077A46A0}" type="presParOf" srcId="{072B3D13-ED88-4FBD-85FD-2992CEE42C75}" destId="{A584FB79-D8A1-431F-852A-08E48FF3ECA9}" srcOrd="2" destOrd="0" presId="urn:microsoft.com/office/officeart/2008/layout/HorizontalMultiLevelHierarchy"/>
    <dgm:cxn modelId="{470F53C5-52E2-4FDC-8B89-6C6B065157AF}" type="presParOf" srcId="{A584FB79-D8A1-431F-852A-08E48FF3ECA9}" destId="{0BE82B95-0023-4470-A88C-375A305B2DF2}" srcOrd="0" destOrd="0" presId="urn:microsoft.com/office/officeart/2008/layout/HorizontalMultiLevelHierarchy"/>
    <dgm:cxn modelId="{00A07FD4-2926-445C-B440-57BC870031BD}" type="presParOf" srcId="{072B3D13-ED88-4FBD-85FD-2992CEE42C75}" destId="{5E023CFA-BF1F-44EA-A4DD-8E0C41F48C56}" srcOrd="3" destOrd="0" presId="urn:microsoft.com/office/officeart/2008/layout/HorizontalMultiLevelHierarchy"/>
    <dgm:cxn modelId="{D44E6B93-F2D8-42B5-9B63-03DBE5DA5512}" type="presParOf" srcId="{5E023CFA-BF1F-44EA-A4DD-8E0C41F48C56}" destId="{C7DFDE94-2119-41C6-85E0-126B9EA51F54}" srcOrd="0" destOrd="0" presId="urn:microsoft.com/office/officeart/2008/layout/HorizontalMultiLevelHierarchy"/>
    <dgm:cxn modelId="{4B33A3DB-BBF9-4287-94F6-636E19828013}" type="presParOf" srcId="{5E023CFA-BF1F-44EA-A4DD-8E0C41F48C56}" destId="{B48EAD46-ADA7-43DC-A463-61130D19D022}" srcOrd="1" destOrd="0" presId="urn:microsoft.com/office/officeart/2008/layout/HorizontalMultiLevelHierarchy"/>
    <dgm:cxn modelId="{F28109AC-D2DD-4AEB-97C4-F11E34CBDB15}" type="presParOf" srcId="{B48EAD46-ADA7-43DC-A463-61130D19D022}" destId="{FB6ECCBB-1B24-4F0A-901F-22FB379BB282}" srcOrd="0" destOrd="0" presId="urn:microsoft.com/office/officeart/2008/layout/HorizontalMultiLevelHierarchy"/>
    <dgm:cxn modelId="{74CD3FFE-A3E2-4B1B-ABC9-7C7DBE73707F}" type="presParOf" srcId="{FB6ECCBB-1B24-4F0A-901F-22FB379BB282}" destId="{1D0CA1BE-C54E-4204-9039-B8D459CFD3DD}" srcOrd="0" destOrd="0" presId="urn:microsoft.com/office/officeart/2008/layout/HorizontalMultiLevelHierarchy"/>
    <dgm:cxn modelId="{2BB56F5D-996D-4E30-8734-8C5CF135F900}" type="presParOf" srcId="{B48EAD46-ADA7-43DC-A463-61130D19D022}" destId="{31E90645-850F-4199-A4BE-0CB45A7D2178}" srcOrd="1" destOrd="0" presId="urn:microsoft.com/office/officeart/2008/layout/HorizontalMultiLevelHierarchy"/>
    <dgm:cxn modelId="{A9A521D2-AB19-46F5-B782-C8BF7B761119}" type="presParOf" srcId="{31E90645-850F-4199-A4BE-0CB45A7D2178}" destId="{0B161904-C7C2-4698-BA27-7FB983250519}" srcOrd="0" destOrd="0" presId="urn:microsoft.com/office/officeart/2008/layout/HorizontalMultiLevelHierarchy"/>
    <dgm:cxn modelId="{70D7A1D6-6920-4F54-BF0A-170B883B1E61}" type="presParOf" srcId="{31E90645-850F-4199-A4BE-0CB45A7D2178}" destId="{67010766-9D70-476C-A6AD-5955325F623A}" srcOrd="1" destOrd="0" presId="urn:microsoft.com/office/officeart/2008/layout/HorizontalMultiLevelHierarchy"/>
    <dgm:cxn modelId="{D5A61096-0984-4ABE-9939-E50E4628E943}" type="presParOf" srcId="{4887242C-3B8C-47C3-B6CD-A4EFBBDEE929}" destId="{E69FC1ED-9689-41F1-B79B-3EAB34E925BF}" srcOrd="2" destOrd="0" presId="urn:microsoft.com/office/officeart/2008/layout/HorizontalMultiLevelHierarchy"/>
    <dgm:cxn modelId="{E2EDFC36-78FA-4337-AFC4-395101D97F7D}" type="presParOf" srcId="{E69FC1ED-9689-41F1-B79B-3EAB34E925BF}" destId="{24F67F59-E8FD-49B8-8377-00A3590EBB32}" srcOrd="0" destOrd="0" presId="urn:microsoft.com/office/officeart/2008/layout/HorizontalMultiLevelHierarchy"/>
    <dgm:cxn modelId="{7042E9FB-03B7-4B92-8F86-D76865AD3167}" type="presParOf" srcId="{4887242C-3B8C-47C3-B6CD-A4EFBBDEE929}" destId="{ED4AFB27-FD18-441D-82FD-21555326E36D}" srcOrd="3" destOrd="0" presId="urn:microsoft.com/office/officeart/2008/layout/HorizontalMultiLevelHierarchy"/>
    <dgm:cxn modelId="{821B8465-720C-4194-9506-8CE8B942343D}" type="presParOf" srcId="{ED4AFB27-FD18-441D-82FD-21555326E36D}" destId="{55AC09D2-CF01-46B9-8248-1ED9FAE24BFE}" srcOrd="0" destOrd="0" presId="urn:microsoft.com/office/officeart/2008/layout/HorizontalMultiLevelHierarchy"/>
    <dgm:cxn modelId="{2EA370E8-0BF2-48C1-9243-C8E9FB22F85A}" type="presParOf" srcId="{ED4AFB27-FD18-441D-82FD-21555326E36D}" destId="{F81C41F2-B047-4EFE-B0ED-474FE4F4A5BD}" srcOrd="1" destOrd="0" presId="urn:microsoft.com/office/officeart/2008/layout/HorizontalMultiLevelHierarchy"/>
    <dgm:cxn modelId="{3A257712-022D-4F8A-8386-CD066804FF7C}" type="presParOf" srcId="{F81C41F2-B047-4EFE-B0ED-474FE4F4A5BD}" destId="{D475122D-6E5B-4325-BFC5-048DF8DC6109}" srcOrd="0" destOrd="0" presId="urn:microsoft.com/office/officeart/2008/layout/HorizontalMultiLevelHierarchy"/>
    <dgm:cxn modelId="{3EE92403-CDDA-4866-B370-F9184790E42C}" type="presParOf" srcId="{D475122D-6E5B-4325-BFC5-048DF8DC6109}" destId="{B9546216-1B49-41DA-8E8E-F91DBFD6E02C}" srcOrd="0" destOrd="0" presId="urn:microsoft.com/office/officeart/2008/layout/HorizontalMultiLevelHierarchy"/>
    <dgm:cxn modelId="{239B89A1-E48B-4894-9B24-E10DE2305045}" type="presParOf" srcId="{F81C41F2-B047-4EFE-B0ED-474FE4F4A5BD}" destId="{7BF9F3E8-B509-41FE-A0F8-60E959B0253A}" srcOrd="1" destOrd="0" presId="urn:microsoft.com/office/officeart/2008/layout/HorizontalMultiLevelHierarchy"/>
    <dgm:cxn modelId="{F2915745-0391-4E06-92F8-8BA22D1C607C}" type="presParOf" srcId="{7BF9F3E8-B509-41FE-A0F8-60E959B0253A}" destId="{2865FFB4-8872-4B22-946D-E90BC0431AD9}" srcOrd="0" destOrd="0" presId="urn:microsoft.com/office/officeart/2008/layout/HorizontalMultiLevelHierarchy"/>
    <dgm:cxn modelId="{25AED586-1629-4153-BC15-27D3F0524B2B}" type="presParOf" srcId="{7BF9F3E8-B509-41FE-A0F8-60E959B0253A}" destId="{4242605E-4FA8-40D5-9221-5E4724CBC737}" srcOrd="1" destOrd="0" presId="urn:microsoft.com/office/officeart/2008/layout/HorizontalMultiLevelHierarchy"/>
    <dgm:cxn modelId="{2C6BD35A-8284-48EC-A7C8-86CB21505982}" type="presParOf" srcId="{4242605E-4FA8-40D5-9221-5E4724CBC737}" destId="{5CDD038C-D8C0-4E49-ABDA-B68A2B6900D8}" srcOrd="0" destOrd="0" presId="urn:microsoft.com/office/officeart/2008/layout/HorizontalMultiLevelHierarchy"/>
    <dgm:cxn modelId="{4F538467-4885-4772-8DEA-2B8AB2476296}" type="presParOf" srcId="{5CDD038C-D8C0-4E49-ABDA-B68A2B6900D8}" destId="{10124710-20DD-4CD0-AF78-4F7FADAC1FBE}" srcOrd="0" destOrd="0" presId="urn:microsoft.com/office/officeart/2008/layout/HorizontalMultiLevelHierarchy"/>
    <dgm:cxn modelId="{ADE590CE-F145-4D77-9397-DC92F3590ADD}" type="presParOf" srcId="{4242605E-4FA8-40D5-9221-5E4724CBC737}" destId="{35BBA9FF-B75C-4751-B3EF-8CE62AECB857}" srcOrd="1" destOrd="0" presId="urn:microsoft.com/office/officeart/2008/layout/HorizontalMultiLevelHierarchy"/>
    <dgm:cxn modelId="{EB0C3ADF-9FDE-4BDB-8BE7-03369EE153F2}" type="presParOf" srcId="{35BBA9FF-B75C-4751-B3EF-8CE62AECB857}" destId="{D1AD00DD-9BEB-4BEC-AFAE-2DF280051D8F}" srcOrd="0" destOrd="0" presId="urn:microsoft.com/office/officeart/2008/layout/HorizontalMultiLevelHierarchy"/>
    <dgm:cxn modelId="{91A32C61-0AE7-41AE-B9D8-DB20743EECEE}" type="presParOf" srcId="{35BBA9FF-B75C-4751-B3EF-8CE62AECB857}" destId="{8B5EC760-3223-48FD-86E9-CE9E68E0F41D}" srcOrd="1" destOrd="0" presId="urn:microsoft.com/office/officeart/2008/layout/HorizontalMultiLevelHierarchy"/>
    <dgm:cxn modelId="{6BC774D4-F854-482E-9255-FA54DABD7A89}" type="presParOf" srcId="{8B5EC760-3223-48FD-86E9-CE9E68E0F41D}" destId="{F6C10BE9-0BE4-47ED-84E4-5B49C467D121}" srcOrd="0" destOrd="0" presId="urn:microsoft.com/office/officeart/2008/layout/HorizontalMultiLevelHierarchy"/>
    <dgm:cxn modelId="{F50C4E3B-B4EA-41B4-B819-692C34EEB62C}" type="presParOf" srcId="{F6C10BE9-0BE4-47ED-84E4-5B49C467D121}" destId="{65384FDE-84E3-40F7-9BB9-F609B3B43F7B}" srcOrd="0" destOrd="0" presId="urn:microsoft.com/office/officeart/2008/layout/HorizontalMultiLevelHierarchy"/>
    <dgm:cxn modelId="{C67627B5-F633-456A-B06F-13DE7BD8A897}" type="presParOf" srcId="{8B5EC760-3223-48FD-86E9-CE9E68E0F41D}" destId="{8E8F3740-A343-4828-A7A1-74CE774EA58C}" srcOrd="1" destOrd="0" presId="urn:microsoft.com/office/officeart/2008/layout/HorizontalMultiLevelHierarchy"/>
    <dgm:cxn modelId="{155A198D-210E-45B9-94D3-13C2F6D9E424}" type="presParOf" srcId="{8E8F3740-A343-4828-A7A1-74CE774EA58C}" destId="{091B4006-A3FC-42E5-8B24-FE2BD490C3EF}" srcOrd="0" destOrd="0" presId="urn:microsoft.com/office/officeart/2008/layout/HorizontalMultiLevelHierarchy"/>
    <dgm:cxn modelId="{0DEB9424-EBC3-4D2B-90C8-ADC21B810868}" type="presParOf" srcId="{8E8F3740-A343-4828-A7A1-74CE774EA58C}" destId="{0CACF215-07EA-4144-9079-2F4A6D9A501A}" srcOrd="1" destOrd="0" presId="urn:microsoft.com/office/officeart/2008/layout/HorizontalMultiLevelHierarchy"/>
    <dgm:cxn modelId="{9B5138C7-852A-489E-AB86-72959B63700B}" type="presParOf" srcId="{4242605E-4FA8-40D5-9221-5E4724CBC737}" destId="{646FBB79-9D46-4400-9851-5DBB51FB3DE3}" srcOrd="2" destOrd="0" presId="urn:microsoft.com/office/officeart/2008/layout/HorizontalMultiLevelHierarchy"/>
    <dgm:cxn modelId="{5D69043B-4D6D-407D-B0FA-83DE74F0CC2C}" type="presParOf" srcId="{646FBB79-9D46-4400-9851-5DBB51FB3DE3}" destId="{99021016-B0F9-4267-B611-D2FC24D584A5}" srcOrd="0" destOrd="0" presId="urn:microsoft.com/office/officeart/2008/layout/HorizontalMultiLevelHierarchy"/>
    <dgm:cxn modelId="{CB888837-9F1A-4FEF-9585-86D196D64CCD}" type="presParOf" srcId="{4242605E-4FA8-40D5-9221-5E4724CBC737}" destId="{4FC81A62-A1B4-4016-BF24-FBF5649C1524}" srcOrd="3" destOrd="0" presId="urn:microsoft.com/office/officeart/2008/layout/HorizontalMultiLevelHierarchy"/>
    <dgm:cxn modelId="{BD0EBAF7-3648-4C91-AD1F-02A830360DFA}" type="presParOf" srcId="{4FC81A62-A1B4-4016-BF24-FBF5649C1524}" destId="{C7610363-28F3-48E9-BC7C-D91046D63039}" srcOrd="0" destOrd="0" presId="urn:microsoft.com/office/officeart/2008/layout/HorizontalMultiLevelHierarchy"/>
    <dgm:cxn modelId="{75FB7215-973A-422E-8B5F-4B2C2E3599E4}" type="presParOf" srcId="{4FC81A62-A1B4-4016-BF24-FBF5649C1524}" destId="{9482E83C-7AF2-44E6-8316-2F5E33ECC838}" srcOrd="1" destOrd="0" presId="urn:microsoft.com/office/officeart/2008/layout/HorizontalMultiLevelHierarchy"/>
    <dgm:cxn modelId="{C6692B89-2DDA-4BC2-ACB2-C3E45D8F337A}" type="presParOf" srcId="{9482E83C-7AF2-44E6-8316-2F5E33ECC838}" destId="{631E9D99-CE5F-48A1-9B67-96CAED897B82}" srcOrd="0" destOrd="0" presId="urn:microsoft.com/office/officeart/2008/layout/HorizontalMultiLevelHierarchy"/>
    <dgm:cxn modelId="{B446F0AE-EE24-4C5E-8A92-293CB8BC5F5D}" type="presParOf" srcId="{631E9D99-CE5F-48A1-9B67-96CAED897B82}" destId="{8AD23946-F341-476F-8E33-542329E0A5E7}" srcOrd="0" destOrd="0" presId="urn:microsoft.com/office/officeart/2008/layout/HorizontalMultiLevelHierarchy"/>
    <dgm:cxn modelId="{C4C1D7E4-2570-4FB0-8D90-B0DCF70D120F}" type="presParOf" srcId="{9482E83C-7AF2-44E6-8316-2F5E33ECC838}" destId="{31341CA6-8328-4D93-BDCD-8F4A3CB90257}" srcOrd="1" destOrd="0" presId="urn:microsoft.com/office/officeart/2008/layout/HorizontalMultiLevelHierarchy"/>
    <dgm:cxn modelId="{1F85FD81-9867-4968-B88A-0D30219663FC}" type="presParOf" srcId="{31341CA6-8328-4D93-BDCD-8F4A3CB90257}" destId="{8553D4EE-7AC5-47A2-A502-C8EB55E0A7A1}" srcOrd="0" destOrd="0" presId="urn:microsoft.com/office/officeart/2008/layout/HorizontalMultiLevelHierarchy"/>
    <dgm:cxn modelId="{87E109C8-4111-4F4B-ABCB-9F9AEF7F3612}" type="presParOf" srcId="{31341CA6-8328-4D93-BDCD-8F4A3CB90257}" destId="{A1FC3238-B834-4C06-B359-299DA7ACB9AB}" srcOrd="1" destOrd="0" presId="urn:microsoft.com/office/officeart/2008/layout/HorizontalMultiLevelHierarchy"/>
    <dgm:cxn modelId="{134D7F44-2FBB-4245-9C4C-88168A546B7F}" type="presParOf" srcId="{212CF025-5922-41BE-825B-BF36BB17065F}" destId="{D39156A5-625F-4E21-A102-B4DEB893526B}" srcOrd="2" destOrd="0" presId="urn:microsoft.com/office/officeart/2008/layout/HorizontalMultiLevelHierarchy"/>
    <dgm:cxn modelId="{6B5DE776-FBCC-4F66-B9E1-E67E7C935E81}" type="presParOf" srcId="{D39156A5-625F-4E21-A102-B4DEB893526B}" destId="{C5840C0F-0B92-46CD-AC07-0C4C9690FC03}" srcOrd="0" destOrd="0" presId="urn:microsoft.com/office/officeart/2008/layout/HorizontalMultiLevelHierarchy"/>
    <dgm:cxn modelId="{98D50B2A-A062-4894-9E9A-03BCE3E36802}" type="presParOf" srcId="{212CF025-5922-41BE-825B-BF36BB17065F}" destId="{8F0623C1-E05D-4732-98B3-9C161C12310C}" srcOrd="3" destOrd="0" presId="urn:microsoft.com/office/officeart/2008/layout/HorizontalMultiLevelHierarchy"/>
    <dgm:cxn modelId="{A93664B8-631D-4E80-BFF0-38E2D73AB697}" type="presParOf" srcId="{8F0623C1-E05D-4732-98B3-9C161C12310C}" destId="{28DB27D6-16BD-4C48-B721-AB2EBAA2219F}" srcOrd="0" destOrd="0" presId="urn:microsoft.com/office/officeart/2008/layout/HorizontalMultiLevelHierarchy"/>
    <dgm:cxn modelId="{6B63E06F-E8FF-4AD5-AF81-A230CA6B1C54}" type="presParOf" srcId="{8F0623C1-E05D-4732-98B3-9C161C12310C}" destId="{0A21A879-E171-4170-81A7-45D0F08A5DC6}" srcOrd="1" destOrd="0" presId="urn:microsoft.com/office/officeart/2008/layout/HorizontalMultiLevelHierarchy"/>
    <dgm:cxn modelId="{6D298886-1402-4248-9FAF-3498D4A34002}" type="presParOf" srcId="{0A21A879-E171-4170-81A7-45D0F08A5DC6}" destId="{79B607B6-BF22-4716-BE3E-E9EC06F60C2A}" srcOrd="0" destOrd="0" presId="urn:microsoft.com/office/officeart/2008/layout/HorizontalMultiLevelHierarchy"/>
    <dgm:cxn modelId="{3F3C5637-9C2C-4A81-AB6E-BD24AF5D77C3}" type="presParOf" srcId="{79B607B6-BF22-4716-BE3E-E9EC06F60C2A}" destId="{2F68D831-1A42-49A2-9ECD-3EA05D5D2AA3}" srcOrd="0" destOrd="0" presId="urn:microsoft.com/office/officeart/2008/layout/HorizontalMultiLevelHierarchy"/>
    <dgm:cxn modelId="{09798180-019E-4E4C-867F-3C9A0746E9BE}" type="presParOf" srcId="{0A21A879-E171-4170-81A7-45D0F08A5DC6}" destId="{E2F63325-8389-4F4C-9D39-74C53AFC96A6}" srcOrd="1" destOrd="0" presId="urn:microsoft.com/office/officeart/2008/layout/HorizontalMultiLevelHierarchy"/>
    <dgm:cxn modelId="{EA31D805-E878-4D0F-86CD-7430E7C0486F}" type="presParOf" srcId="{E2F63325-8389-4F4C-9D39-74C53AFC96A6}" destId="{F30183D4-7004-4ACD-9837-1C3B27661A14}" srcOrd="0" destOrd="0" presId="urn:microsoft.com/office/officeart/2008/layout/HorizontalMultiLevelHierarchy"/>
    <dgm:cxn modelId="{04F5BE32-49A9-4C71-80AD-1A3DF4A1518E}" type="presParOf" srcId="{E2F63325-8389-4F4C-9D39-74C53AFC96A6}" destId="{1A39E784-2061-4561-B71B-99AE143C4012}" srcOrd="1" destOrd="0" presId="urn:microsoft.com/office/officeart/2008/layout/HorizontalMultiLevelHierarchy"/>
    <dgm:cxn modelId="{60DB1958-01AB-4322-9181-CB389E2371AA}" type="presParOf" srcId="{1A39E784-2061-4561-B71B-99AE143C4012}" destId="{429F26F1-A5DA-43FD-AFBC-376154BDD7B0}" srcOrd="0" destOrd="0" presId="urn:microsoft.com/office/officeart/2008/layout/HorizontalMultiLevelHierarchy"/>
    <dgm:cxn modelId="{E93CCBA6-150E-46EB-9533-C8BC9131948C}" type="presParOf" srcId="{429F26F1-A5DA-43FD-AFBC-376154BDD7B0}" destId="{26DC9E40-DD12-4CFD-90ED-6C95F7B6B00F}" srcOrd="0" destOrd="0" presId="urn:microsoft.com/office/officeart/2008/layout/HorizontalMultiLevelHierarchy"/>
    <dgm:cxn modelId="{78DCFD33-261F-4EB8-8D20-E798253AB4E0}" type="presParOf" srcId="{1A39E784-2061-4561-B71B-99AE143C4012}" destId="{F0D587DD-1DD9-4300-8037-FC0FA7BABD58}" srcOrd="1" destOrd="0" presId="urn:microsoft.com/office/officeart/2008/layout/HorizontalMultiLevelHierarchy"/>
    <dgm:cxn modelId="{0C69459D-C7F2-4379-BA87-7240233AE8A2}" type="presParOf" srcId="{F0D587DD-1DD9-4300-8037-FC0FA7BABD58}" destId="{6DF4C177-7CB2-4733-A7B6-97C08DA8FCB0}" srcOrd="0" destOrd="0" presId="urn:microsoft.com/office/officeart/2008/layout/HorizontalMultiLevelHierarchy"/>
    <dgm:cxn modelId="{19FD1C60-A01C-490A-8469-8B7873A57DF8}" type="presParOf" srcId="{F0D587DD-1DD9-4300-8037-FC0FA7BABD58}" destId="{0B6BE598-DF69-49EA-BCAC-4E7351865A3A}" srcOrd="1" destOrd="0" presId="urn:microsoft.com/office/officeart/2008/layout/HorizontalMultiLevelHierarchy"/>
    <dgm:cxn modelId="{22FFEFA6-F835-450D-B480-C45828302E48}" type="presParOf" srcId="{0B6BE598-DF69-49EA-BCAC-4E7351865A3A}" destId="{5707A9CA-11ED-4134-9EB3-BB87E500B701}" srcOrd="0" destOrd="0" presId="urn:microsoft.com/office/officeart/2008/layout/HorizontalMultiLevelHierarchy"/>
    <dgm:cxn modelId="{44135546-BA5B-4351-8EB0-DCEC3FC2D00A}" type="presParOf" srcId="{5707A9CA-11ED-4134-9EB3-BB87E500B701}" destId="{FE58B394-715B-4FA2-A20B-0F902498D94C}" srcOrd="0" destOrd="0" presId="urn:microsoft.com/office/officeart/2008/layout/HorizontalMultiLevelHierarchy"/>
    <dgm:cxn modelId="{952C8A38-9BC0-4929-9DFD-54E37D6A071C}" type="presParOf" srcId="{0B6BE598-DF69-49EA-BCAC-4E7351865A3A}" destId="{3A2651A3-081C-4C59-9DBC-276FEAEC2A08}" srcOrd="1" destOrd="0" presId="urn:microsoft.com/office/officeart/2008/layout/HorizontalMultiLevelHierarchy"/>
    <dgm:cxn modelId="{06242813-977C-4E68-9700-C3751AA0838D}" type="presParOf" srcId="{3A2651A3-081C-4C59-9DBC-276FEAEC2A08}" destId="{8455C3B8-0796-4083-992D-4DC44B3A2C12}" srcOrd="0" destOrd="0" presId="urn:microsoft.com/office/officeart/2008/layout/HorizontalMultiLevelHierarchy"/>
    <dgm:cxn modelId="{A3DB6C5A-31BF-495C-8A81-DA6338804146}" type="presParOf" srcId="{3A2651A3-081C-4C59-9DBC-276FEAEC2A08}" destId="{501A56B9-30A1-41DD-B1CE-8ADBF68628E4}" srcOrd="1" destOrd="0" presId="urn:microsoft.com/office/officeart/2008/layout/HorizontalMultiLevelHierarchy"/>
    <dgm:cxn modelId="{008FE425-421A-4163-BE2A-95B126BFE7F5}" type="presParOf" srcId="{501A56B9-30A1-41DD-B1CE-8ADBF68628E4}" destId="{64EDD815-055B-49B8-971B-E1EF4EFC19D8}" srcOrd="0" destOrd="0" presId="urn:microsoft.com/office/officeart/2008/layout/HorizontalMultiLevelHierarchy"/>
    <dgm:cxn modelId="{1C001B09-E668-46BA-96DE-1FCC90A0DF59}" type="presParOf" srcId="{64EDD815-055B-49B8-971B-E1EF4EFC19D8}" destId="{293F0FB5-9D01-491D-8DAD-FB5301E26216}" srcOrd="0" destOrd="0" presId="urn:microsoft.com/office/officeart/2008/layout/HorizontalMultiLevelHierarchy"/>
    <dgm:cxn modelId="{99106423-A783-470C-A211-0A6106602AEF}" type="presParOf" srcId="{501A56B9-30A1-41DD-B1CE-8ADBF68628E4}" destId="{C4E46E6A-A843-4D3D-8259-066B668219F2}" srcOrd="1" destOrd="0" presId="urn:microsoft.com/office/officeart/2008/layout/HorizontalMultiLevelHierarchy"/>
    <dgm:cxn modelId="{BB6BB038-1F5C-4031-97FC-F42186D9C739}" type="presParOf" srcId="{C4E46E6A-A843-4D3D-8259-066B668219F2}" destId="{5187F583-9087-4628-8758-AE866557B0C0}" srcOrd="0" destOrd="0" presId="urn:microsoft.com/office/officeart/2008/layout/HorizontalMultiLevelHierarchy"/>
    <dgm:cxn modelId="{B5D02E4C-F4E7-4EEE-9E83-CB4E2588448A}" type="presParOf" srcId="{C4E46E6A-A843-4D3D-8259-066B668219F2}" destId="{A6B686DD-BA22-4A7D-8C1B-9A7A0DF130C0}" srcOrd="1" destOrd="0" presId="urn:microsoft.com/office/officeart/2008/layout/HorizontalMultiLevelHierarchy"/>
    <dgm:cxn modelId="{94886F3E-F57E-4A62-A978-E6D607107143}" type="presParOf" srcId="{A6B686DD-BA22-4A7D-8C1B-9A7A0DF130C0}" destId="{E4225138-66FC-4443-BFF0-CF09D53A67E6}" srcOrd="0" destOrd="0" presId="urn:microsoft.com/office/officeart/2008/layout/HorizontalMultiLevelHierarchy"/>
    <dgm:cxn modelId="{44F5C4ED-131F-4306-BE2A-8D701158A5D8}" type="presParOf" srcId="{E4225138-66FC-4443-BFF0-CF09D53A67E6}" destId="{B4283B75-E052-40DB-8850-DD19D7E449B4}" srcOrd="0" destOrd="0" presId="urn:microsoft.com/office/officeart/2008/layout/HorizontalMultiLevelHierarchy"/>
    <dgm:cxn modelId="{F7C4E527-626A-40F2-B0AC-9FDE5EF240AF}" type="presParOf" srcId="{A6B686DD-BA22-4A7D-8C1B-9A7A0DF130C0}" destId="{B95023C1-CDAF-4FC3-BC72-F5CF168A614A}" srcOrd="1" destOrd="0" presId="urn:microsoft.com/office/officeart/2008/layout/HorizontalMultiLevelHierarchy"/>
    <dgm:cxn modelId="{ED4D9333-1D5B-4DDF-8897-B46E5FA1D968}" type="presParOf" srcId="{B95023C1-CDAF-4FC3-BC72-F5CF168A614A}" destId="{A129AAFD-B300-479E-8CF1-4C9A0659487A}" srcOrd="0" destOrd="0" presId="urn:microsoft.com/office/officeart/2008/layout/HorizontalMultiLevelHierarchy"/>
    <dgm:cxn modelId="{E72ECFCE-C97D-419C-904A-284C131E7CC2}" type="presParOf" srcId="{B95023C1-CDAF-4FC3-BC72-F5CF168A614A}" destId="{A7B9779A-01AE-4AFD-A236-70865C791F33}" srcOrd="1" destOrd="0" presId="urn:microsoft.com/office/officeart/2008/layout/HorizontalMultiLevelHierarchy"/>
    <dgm:cxn modelId="{B7844F9C-C604-430E-B0CB-842A70BD7F1F}" type="presParOf" srcId="{501A56B9-30A1-41DD-B1CE-8ADBF68628E4}" destId="{FC9C9074-ADA5-42FD-A5F0-DF94DD520F3A}" srcOrd="2" destOrd="0" presId="urn:microsoft.com/office/officeart/2008/layout/HorizontalMultiLevelHierarchy"/>
    <dgm:cxn modelId="{66680217-669E-46C3-A2FC-5E02EBAA804E}" type="presParOf" srcId="{FC9C9074-ADA5-42FD-A5F0-DF94DD520F3A}" destId="{A196BDFC-E350-484B-B5F8-56A212BCFAA9}" srcOrd="0" destOrd="0" presId="urn:microsoft.com/office/officeart/2008/layout/HorizontalMultiLevelHierarchy"/>
    <dgm:cxn modelId="{73E907CF-9F87-4201-9194-C00A11A5DB11}" type="presParOf" srcId="{501A56B9-30A1-41DD-B1CE-8ADBF68628E4}" destId="{0AE45D3C-B77E-41C0-9F9B-078C3C0BA904}" srcOrd="3" destOrd="0" presId="urn:microsoft.com/office/officeart/2008/layout/HorizontalMultiLevelHierarchy"/>
    <dgm:cxn modelId="{5D914F89-66A3-4AC0-9C73-84219C12AF0D}" type="presParOf" srcId="{0AE45D3C-B77E-41C0-9F9B-078C3C0BA904}" destId="{093AA13D-3929-4D53-9E4A-0C6FDD76BEEF}" srcOrd="0" destOrd="0" presId="urn:microsoft.com/office/officeart/2008/layout/HorizontalMultiLevelHierarchy"/>
    <dgm:cxn modelId="{AD418E3E-20B4-4826-8188-9841DAE7BD4A}" type="presParOf" srcId="{0AE45D3C-B77E-41C0-9F9B-078C3C0BA904}" destId="{CAD0611B-7C6B-4C98-BA44-70235F435F10}" srcOrd="1" destOrd="0" presId="urn:microsoft.com/office/officeart/2008/layout/HorizontalMultiLevelHierarchy"/>
    <dgm:cxn modelId="{EC02C875-E3BA-4796-8D53-DC9D4E56CFA2}" type="presParOf" srcId="{CAD0611B-7C6B-4C98-BA44-70235F435F10}" destId="{BBB27D00-C8DC-4737-B4EF-29F9CF7121BC}" srcOrd="0" destOrd="0" presId="urn:microsoft.com/office/officeart/2008/layout/HorizontalMultiLevelHierarchy"/>
    <dgm:cxn modelId="{220D95A2-F5C0-4CEB-B970-FC01100CEB1F}" type="presParOf" srcId="{BBB27D00-C8DC-4737-B4EF-29F9CF7121BC}" destId="{9623B283-9360-4ABA-A330-132F2F51BFE8}" srcOrd="0" destOrd="0" presId="urn:microsoft.com/office/officeart/2008/layout/HorizontalMultiLevelHierarchy"/>
    <dgm:cxn modelId="{860A1660-C2B9-49FB-B078-FF564E20DB07}" type="presParOf" srcId="{CAD0611B-7C6B-4C98-BA44-70235F435F10}" destId="{8117B51C-15CD-414C-8393-1B6217784EE1}" srcOrd="1" destOrd="0" presId="urn:microsoft.com/office/officeart/2008/layout/HorizontalMultiLevelHierarchy"/>
    <dgm:cxn modelId="{27BBC9EA-8385-4BF9-B8B1-0FED449135C0}" type="presParOf" srcId="{8117B51C-15CD-414C-8393-1B6217784EE1}" destId="{5EBE9531-9F10-4255-A0A7-8CC972E77F2F}" srcOrd="0" destOrd="0" presId="urn:microsoft.com/office/officeart/2008/layout/HorizontalMultiLevelHierarchy"/>
    <dgm:cxn modelId="{AE58A7EA-AB84-4557-BE92-EE864FAA7FFF}" type="presParOf" srcId="{8117B51C-15CD-414C-8393-1B6217784EE1}" destId="{3F9828DA-4C60-457D-92FD-9C1CB85E3AF2}" srcOrd="1" destOrd="0" presId="urn:microsoft.com/office/officeart/2008/layout/HorizontalMultiLevelHierarchy"/>
    <dgm:cxn modelId="{A7BC8AF5-F3A3-4147-9E7A-03004019ED6D}" type="presParOf" srcId="{1A39E784-2061-4561-B71B-99AE143C4012}" destId="{99443018-6EFE-4DE2-BEB3-93E6AC4ACCC1}" srcOrd="2" destOrd="0" presId="urn:microsoft.com/office/officeart/2008/layout/HorizontalMultiLevelHierarchy"/>
    <dgm:cxn modelId="{2683E9BA-AC5A-4BDC-9BB5-08EFE76FC1C0}" type="presParOf" srcId="{99443018-6EFE-4DE2-BEB3-93E6AC4ACCC1}" destId="{CC4BE607-2043-40CB-807F-C8A6BD377BAE}" srcOrd="0" destOrd="0" presId="urn:microsoft.com/office/officeart/2008/layout/HorizontalMultiLevelHierarchy"/>
    <dgm:cxn modelId="{2BF82F4F-7D88-46BE-B467-156EBC15DC55}" type="presParOf" srcId="{1A39E784-2061-4561-B71B-99AE143C4012}" destId="{14368001-D8C7-49AD-BAA3-414B88C26B53}" srcOrd="3" destOrd="0" presId="urn:microsoft.com/office/officeart/2008/layout/HorizontalMultiLevelHierarchy"/>
    <dgm:cxn modelId="{7EA17578-D5E6-4CB2-AF18-05784C71FB72}" type="presParOf" srcId="{14368001-D8C7-49AD-BAA3-414B88C26B53}" destId="{795360DF-0467-40B9-81BC-3AE505128EE6}" srcOrd="0" destOrd="0" presId="urn:microsoft.com/office/officeart/2008/layout/HorizontalMultiLevelHierarchy"/>
    <dgm:cxn modelId="{28A0A8FD-7421-4928-B9B6-691C55DF6828}" type="presParOf" srcId="{14368001-D8C7-49AD-BAA3-414B88C26B53}" destId="{0CB41A9C-4E2F-46C1-8450-CB8EBD61DFBE}" srcOrd="1" destOrd="0" presId="urn:microsoft.com/office/officeart/2008/layout/HorizontalMultiLevelHierarchy"/>
    <dgm:cxn modelId="{675302A4-BE9E-4FA8-9AAD-E9FA1619FCBA}" type="presParOf" srcId="{0CB41A9C-4E2F-46C1-8450-CB8EBD61DFBE}" destId="{85E25BAD-6CF2-42A0-9C57-6C89C09B1ED8}" srcOrd="0" destOrd="0" presId="urn:microsoft.com/office/officeart/2008/layout/HorizontalMultiLevelHierarchy"/>
    <dgm:cxn modelId="{230D4716-978F-40C9-A014-D253FB3ADC94}" type="presParOf" srcId="{85E25BAD-6CF2-42A0-9C57-6C89C09B1ED8}" destId="{0D9C580E-F688-427B-8125-1D3399680864}" srcOrd="0" destOrd="0" presId="urn:microsoft.com/office/officeart/2008/layout/HorizontalMultiLevelHierarchy"/>
    <dgm:cxn modelId="{B000760E-E49B-4636-8BFA-A510EEDA8E27}" type="presParOf" srcId="{0CB41A9C-4E2F-46C1-8450-CB8EBD61DFBE}" destId="{CBC4F120-B2C8-4B57-9F87-3EE5F694D51E}" srcOrd="1" destOrd="0" presId="urn:microsoft.com/office/officeart/2008/layout/HorizontalMultiLevelHierarchy"/>
    <dgm:cxn modelId="{0D98C624-20C7-4191-9E13-3B857FCD9D85}" type="presParOf" srcId="{CBC4F120-B2C8-4B57-9F87-3EE5F694D51E}" destId="{5EF7CCFF-B632-42B4-A8F3-4622A1259A80}" srcOrd="0" destOrd="0" presId="urn:microsoft.com/office/officeart/2008/layout/HorizontalMultiLevelHierarchy"/>
    <dgm:cxn modelId="{12B5F96F-0B56-4313-9ED3-BE450EBDCE31}" type="presParOf" srcId="{CBC4F120-B2C8-4B57-9F87-3EE5F694D51E}" destId="{F7CD62CF-3AA4-489D-939F-E548450ED527}" srcOrd="1" destOrd="0" presId="urn:microsoft.com/office/officeart/2008/layout/HorizontalMultiLevelHierarchy"/>
    <dgm:cxn modelId="{543440E0-CE8C-4D49-A1BB-897F8842C2D9}" type="presParOf" srcId="{F7CD62CF-3AA4-489D-939F-E548450ED527}" destId="{54753B76-02A4-43B8-A17F-02BAED393A66}" srcOrd="0" destOrd="0" presId="urn:microsoft.com/office/officeart/2008/layout/HorizontalMultiLevelHierarchy"/>
    <dgm:cxn modelId="{16A31765-95EB-46F7-9BE9-908F6CE3B5FA}" type="presParOf" srcId="{54753B76-02A4-43B8-A17F-02BAED393A66}" destId="{5708E797-FBFF-4A3B-B825-45C97FA69FD7}" srcOrd="0" destOrd="0" presId="urn:microsoft.com/office/officeart/2008/layout/HorizontalMultiLevelHierarchy"/>
    <dgm:cxn modelId="{420C22BF-32EB-4F20-9106-365641351328}" type="presParOf" srcId="{F7CD62CF-3AA4-489D-939F-E548450ED527}" destId="{3D33B5D4-BB8A-4E38-9BF0-61C63C6C8319}" srcOrd="1" destOrd="0" presId="urn:microsoft.com/office/officeart/2008/layout/HorizontalMultiLevelHierarchy"/>
    <dgm:cxn modelId="{D880C507-1938-4FB3-BF01-5D4278CBD84A}" type="presParOf" srcId="{3D33B5D4-BB8A-4E38-9BF0-61C63C6C8319}" destId="{6C0EA02A-B8B8-4A98-A744-679DC1FE2924}" srcOrd="0" destOrd="0" presId="urn:microsoft.com/office/officeart/2008/layout/HorizontalMultiLevelHierarchy"/>
    <dgm:cxn modelId="{3D532074-A257-466B-B248-81A82D73D267}" type="presParOf" srcId="{3D33B5D4-BB8A-4E38-9BF0-61C63C6C8319}" destId="{B383C04D-4EDF-4AFE-BD6C-C3A394847A13}" srcOrd="1" destOrd="0" presId="urn:microsoft.com/office/officeart/2008/layout/HorizontalMultiLevelHierarchy"/>
    <dgm:cxn modelId="{A8C03882-61C8-486B-AFFA-F101986C77DB}" type="presParOf" srcId="{B383C04D-4EDF-4AFE-BD6C-C3A394847A13}" destId="{925DE185-4913-4F49-B6ED-BCB446E9ABAB}" srcOrd="0" destOrd="0" presId="urn:microsoft.com/office/officeart/2008/layout/HorizontalMultiLevelHierarchy"/>
    <dgm:cxn modelId="{64F14254-3AA2-4170-A2E2-4010EF859628}" type="presParOf" srcId="{925DE185-4913-4F49-B6ED-BCB446E9ABAB}" destId="{464B7BBA-7D52-47EF-B507-155D47146B7A}" srcOrd="0" destOrd="0" presId="urn:microsoft.com/office/officeart/2008/layout/HorizontalMultiLevelHierarchy"/>
    <dgm:cxn modelId="{675F2507-923A-4E19-AB49-844C86FE4CF5}" type="presParOf" srcId="{B383C04D-4EDF-4AFE-BD6C-C3A394847A13}" destId="{48C8C68C-0108-47DF-BEB5-52C5CEF67BA4}" srcOrd="1" destOrd="0" presId="urn:microsoft.com/office/officeart/2008/layout/HorizontalMultiLevelHierarchy"/>
    <dgm:cxn modelId="{503FA1A6-DA02-4F66-8C62-3B1288F2B451}" type="presParOf" srcId="{48C8C68C-0108-47DF-BEB5-52C5CEF67BA4}" destId="{0EDF368D-B0B4-4504-AB60-F8C00D80EBC9}" srcOrd="0" destOrd="0" presId="urn:microsoft.com/office/officeart/2008/layout/HorizontalMultiLevelHierarchy"/>
    <dgm:cxn modelId="{B74BE778-9D30-4B84-9E6C-B449BA14A35F}" type="presParOf" srcId="{48C8C68C-0108-47DF-BEB5-52C5CEF67BA4}" destId="{850A66BC-149B-4D90-AC2B-07AD15658B4B}" srcOrd="1" destOrd="0" presId="urn:microsoft.com/office/officeart/2008/layout/HorizontalMultiLevelHierarchy"/>
    <dgm:cxn modelId="{29037B6D-C07E-4721-A1D4-0C0707CB5E57}" type="presParOf" srcId="{F7CD62CF-3AA4-489D-939F-E548450ED527}" destId="{B8FACA59-0E7A-4790-B973-5543D5F063C6}" srcOrd="2" destOrd="0" presId="urn:microsoft.com/office/officeart/2008/layout/HorizontalMultiLevelHierarchy"/>
    <dgm:cxn modelId="{F5EF3894-BAF4-44E9-A83F-511C0A14D6C1}" type="presParOf" srcId="{B8FACA59-0E7A-4790-B973-5543D5F063C6}" destId="{E31B9BC9-C903-4AE4-A3B8-F45F2A29C06B}" srcOrd="0" destOrd="0" presId="urn:microsoft.com/office/officeart/2008/layout/HorizontalMultiLevelHierarchy"/>
    <dgm:cxn modelId="{14A01C8E-9136-43FD-AFDC-DF7A76664306}" type="presParOf" srcId="{F7CD62CF-3AA4-489D-939F-E548450ED527}" destId="{6432912E-1A7C-4E19-BAA1-7399E0498EC7}" srcOrd="3" destOrd="0" presId="urn:microsoft.com/office/officeart/2008/layout/HorizontalMultiLevelHierarchy"/>
    <dgm:cxn modelId="{E0156908-2236-4A8D-ABAB-7184D39E2B82}" type="presParOf" srcId="{6432912E-1A7C-4E19-BAA1-7399E0498EC7}" destId="{8DC4573B-E455-4A3B-B36C-507851F2171A}" srcOrd="0" destOrd="0" presId="urn:microsoft.com/office/officeart/2008/layout/HorizontalMultiLevelHierarchy"/>
    <dgm:cxn modelId="{EFEE3525-0F2C-452C-BF49-90B60613BADB}" type="presParOf" srcId="{6432912E-1A7C-4E19-BAA1-7399E0498EC7}" destId="{920B1A04-E13C-4B62-B440-5544CE5D6183}" srcOrd="1" destOrd="0" presId="urn:microsoft.com/office/officeart/2008/layout/HorizontalMultiLevelHierarchy"/>
    <dgm:cxn modelId="{2BCD074F-7321-4E0E-9DD5-EFA188B4D065}" type="presParOf" srcId="{920B1A04-E13C-4B62-B440-5544CE5D6183}" destId="{BB44ACA7-DB5C-4DDF-B808-F24D67AF5F98}" srcOrd="0" destOrd="0" presId="urn:microsoft.com/office/officeart/2008/layout/HorizontalMultiLevelHierarchy"/>
    <dgm:cxn modelId="{A0F9226C-38C8-4797-AD09-D304F5FB658C}" type="presParOf" srcId="{BB44ACA7-DB5C-4DDF-B808-F24D67AF5F98}" destId="{3F2B8521-064A-4D01-A17B-38F54AE405BF}" srcOrd="0" destOrd="0" presId="urn:microsoft.com/office/officeart/2008/layout/HorizontalMultiLevelHierarchy"/>
    <dgm:cxn modelId="{0598DE7E-D2D1-40F7-945E-3E6C0BF1675F}" type="presParOf" srcId="{920B1A04-E13C-4B62-B440-5544CE5D6183}" destId="{F5C37496-6F45-47D8-A592-14CEE318CB03}" srcOrd="1" destOrd="0" presId="urn:microsoft.com/office/officeart/2008/layout/HorizontalMultiLevelHierarchy"/>
    <dgm:cxn modelId="{4037E451-158B-4780-A343-638A18F4A396}" type="presParOf" srcId="{F5C37496-6F45-47D8-A592-14CEE318CB03}" destId="{61D322B9-6F74-4107-BBF6-36D5C466C42B}" srcOrd="0" destOrd="0" presId="urn:microsoft.com/office/officeart/2008/layout/HorizontalMultiLevelHierarchy"/>
    <dgm:cxn modelId="{C30BAD45-2851-4C2E-9C36-59AB3C02206D}" type="presParOf" srcId="{F5C37496-6F45-47D8-A592-14CEE318CB03}" destId="{84A388D7-1441-4F22-B4C3-248321D57E0B}"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BEF8822-F6A0-4A69-B2D2-E64402B70AF2}" type="doc">
      <dgm:prSet loTypeId="urn:microsoft.com/office/officeart/2005/8/layout/hierarchy2" loCatId="hierarchy" qsTypeId="urn:microsoft.com/office/officeart/2005/8/quickstyle/simple1" qsCatId="simple" csTypeId="urn:microsoft.com/office/officeart/2005/8/colors/colorful1" csCatId="colorful" phldr="1"/>
      <dgm:spPr/>
      <dgm:t>
        <a:bodyPr/>
        <a:lstStyle/>
        <a:p>
          <a:endParaRPr lang="es-MX"/>
        </a:p>
      </dgm:t>
    </dgm:pt>
    <dgm:pt modelId="{8D464D6E-A56A-4D6D-988A-4929F3B76C92}">
      <dgm:prSet custT="1"/>
      <dgm:spPr/>
      <dgm:t>
        <a:bodyPr/>
        <a:lstStyle/>
        <a:p>
          <a:pPr rtl="0"/>
          <a:r>
            <a:rPr lang="es-MX" sz="2400" dirty="0" smtClean="0">
              <a:solidFill>
                <a:schemeClr val="tx1"/>
              </a:solidFill>
            </a:rPr>
            <a:t>Dos situaciones</a:t>
          </a:r>
          <a:endParaRPr lang="es-MX" sz="2400" dirty="0">
            <a:solidFill>
              <a:schemeClr val="tx1"/>
            </a:solidFill>
          </a:endParaRPr>
        </a:p>
      </dgm:t>
    </dgm:pt>
    <dgm:pt modelId="{F288AA58-D2C1-40D1-B8EA-59DA6EBA5DE9}" type="parTrans" cxnId="{4920AE20-ACA3-4E37-8EEC-1FDE5C1D0345}">
      <dgm:prSet/>
      <dgm:spPr/>
      <dgm:t>
        <a:bodyPr/>
        <a:lstStyle/>
        <a:p>
          <a:endParaRPr lang="es-MX">
            <a:solidFill>
              <a:schemeClr val="tx1"/>
            </a:solidFill>
          </a:endParaRPr>
        </a:p>
      </dgm:t>
    </dgm:pt>
    <dgm:pt modelId="{D5BAC658-087D-465D-B0B5-BD62A4AD29EB}" type="sibTrans" cxnId="{4920AE20-ACA3-4E37-8EEC-1FDE5C1D0345}">
      <dgm:prSet/>
      <dgm:spPr/>
      <dgm:t>
        <a:bodyPr/>
        <a:lstStyle/>
        <a:p>
          <a:endParaRPr lang="es-MX">
            <a:solidFill>
              <a:schemeClr val="tx1"/>
            </a:solidFill>
          </a:endParaRPr>
        </a:p>
      </dgm:t>
    </dgm:pt>
    <dgm:pt modelId="{1EA9A0F3-4A2B-4A88-AE7D-6F2ACA2BF196}">
      <dgm:prSet custT="1"/>
      <dgm:spPr/>
      <dgm:t>
        <a:bodyPr/>
        <a:lstStyle/>
        <a:p>
          <a:pPr rtl="0"/>
          <a:r>
            <a:rPr lang="es-MX" sz="2400" dirty="0" smtClean="0">
              <a:solidFill>
                <a:schemeClr val="tx1"/>
              </a:solidFill>
            </a:rPr>
            <a:t>Las varianzas poblacionales</a:t>
          </a:r>
        </a:p>
        <a:p>
          <a:pPr rtl="0"/>
          <a:r>
            <a:rPr lang="es-MX" sz="2400" dirty="0" smtClean="0">
              <a:solidFill>
                <a:schemeClr val="tx1"/>
              </a:solidFill>
            </a:rPr>
            <a:t> son iguales</a:t>
          </a:r>
          <a:endParaRPr lang="es-MX" sz="2400" dirty="0">
            <a:solidFill>
              <a:schemeClr val="tx1"/>
            </a:solidFill>
          </a:endParaRPr>
        </a:p>
      </dgm:t>
    </dgm:pt>
    <dgm:pt modelId="{748EAC3E-2D14-4F84-ABD1-6CC9BCC5012B}" type="parTrans" cxnId="{7CAA805E-D2E1-4FC4-8F4D-9103AC6B4801}">
      <dgm:prSet/>
      <dgm:spPr/>
      <dgm:t>
        <a:bodyPr/>
        <a:lstStyle/>
        <a:p>
          <a:endParaRPr lang="es-MX">
            <a:solidFill>
              <a:schemeClr val="tx1"/>
            </a:solidFill>
          </a:endParaRPr>
        </a:p>
      </dgm:t>
    </dgm:pt>
    <dgm:pt modelId="{9FFC602B-6A0A-4ABF-936E-88645E4E2471}" type="sibTrans" cxnId="{7CAA805E-D2E1-4FC4-8F4D-9103AC6B4801}">
      <dgm:prSet/>
      <dgm:spPr/>
      <dgm:t>
        <a:bodyPr/>
        <a:lstStyle/>
        <a:p>
          <a:endParaRPr lang="es-MX">
            <a:solidFill>
              <a:schemeClr val="tx1"/>
            </a:solidFill>
          </a:endParaRPr>
        </a:p>
      </dgm:t>
    </dgm:pt>
    <dgm:pt modelId="{9FDAE4E3-588B-4E77-BF31-EE612BCD85CF}">
      <dgm:prSet custT="1"/>
      <dgm:spPr/>
      <dgm:t>
        <a:bodyPr/>
        <a:lstStyle/>
        <a:p>
          <a:pPr rtl="0"/>
          <a:r>
            <a:rPr lang="es-MX" sz="2400" dirty="0" smtClean="0">
              <a:solidFill>
                <a:schemeClr val="tx1"/>
              </a:solidFill>
            </a:rPr>
            <a:t>Las varianzas poblacionales</a:t>
          </a:r>
        </a:p>
        <a:p>
          <a:pPr rtl="0"/>
          <a:r>
            <a:rPr lang="es-MX" sz="2400" dirty="0" smtClean="0">
              <a:solidFill>
                <a:schemeClr val="tx1"/>
              </a:solidFill>
            </a:rPr>
            <a:t> son diferentes</a:t>
          </a:r>
          <a:endParaRPr lang="es-MX" sz="2400" dirty="0">
            <a:solidFill>
              <a:schemeClr val="tx1"/>
            </a:solidFill>
          </a:endParaRPr>
        </a:p>
      </dgm:t>
    </dgm:pt>
    <dgm:pt modelId="{17CC0901-B005-40C3-997F-2278B0865FFA}" type="parTrans" cxnId="{79804AD1-1EB4-46E5-AA4D-A98C29F9A4E0}">
      <dgm:prSet/>
      <dgm:spPr/>
      <dgm:t>
        <a:bodyPr/>
        <a:lstStyle/>
        <a:p>
          <a:endParaRPr lang="es-MX">
            <a:solidFill>
              <a:schemeClr val="tx1"/>
            </a:solidFill>
          </a:endParaRPr>
        </a:p>
      </dgm:t>
    </dgm:pt>
    <dgm:pt modelId="{F06864FD-68D1-4D90-B255-D8F15EFDF0ED}" type="sibTrans" cxnId="{79804AD1-1EB4-46E5-AA4D-A98C29F9A4E0}">
      <dgm:prSet/>
      <dgm:spPr/>
      <dgm:t>
        <a:bodyPr/>
        <a:lstStyle/>
        <a:p>
          <a:endParaRPr lang="es-MX">
            <a:solidFill>
              <a:schemeClr val="tx1"/>
            </a:solidFill>
          </a:endParaRPr>
        </a:p>
      </dgm:t>
    </dgm:pt>
    <dgm:pt modelId="{90077E27-6E89-43E8-AD54-B7C708187B36}" type="pres">
      <dgm:prSet presAssocID="{2BEF8822-F6A0-4A69-B2D2-E64402B70AF2}" presName="diagram" presStyleCnt="0">
        <dgm:presLayoutVars>
          <dgm:chPref val="1"/>
          <dgm:dir/>
          <dgm:animOne val="branch"/>
          <dgm:animLvl val="lvl"/>
          <dgm:resizeHandles val="exact"/>
        </dgm:presLayoutVars>
      </dgm:prSet>
      <dgm:spPr/>
      <dgm:t>
        <a:bodyPr/>
        <a:lstStyle/>
        <a:p>
          <a:endParaRPr lang="es-MX"/>
        </a:p>
      </dgm:t>
    </dgm:pt>
    <dgm:pt modelId="{8AAB0219-2FE1-43AA-BD4B-AC07559E4999}" type="pres">
      <dgm:prSet presAssocID="{8D464D6E-A56A-4D6D-988A-4929F3B76C92}" presName="root1" presStyleCnt="0"/>
      <dgm:spPr/>
    </dgm:pt>
    <dgm:pt modelId="{E41F867D-4683-4EC8-8B7C-315980C3490A}" type="pres">
      <dgm:prSet presAssocID="{8D464D6E-A56A-4D6D-988A-4929F3B76C92}" presName="LevelOneTextNode" presStyleLbl="node0" presStyleIdx="0" presStyleCnt="1" custScaleX="110914">
        <dgm:presLayoutVars>
          <dgm:chPref val="3"/>
        </dgm:presLayoutVars>
      </dgm:prSet>
      <dgm:spPr/>
      <dgm:t>
        <a:bodyPr/>
        <a:lstStyle/>
        <a:p>
          <a:endParaRPr lang="es-MX"/>
        </a:p>
      </dgm:t>
    </dgm:pt>
    <dgm:pt modelId="{7AA3B3BF-0A0B-43C8-8E42-AF7B6B576EEE}" type="pres">
      <dgm:prSet presAssocID="{8D464D6E-A56A-4D6D-988A-4929F3B76C92}" presName="level2hierChild" presStyleCnt="0"/>
      <dgm:spPr/>
    </dgm:pt>
    <dgm:pt modelId="{0652E0C5-79E0-458B-BB8A-626E84CBE347}" type="pres">
      <dgm:prSet presAssocID="{748EAC3E-2D14-4F84-ABD1-6CC9BCC5012B}" presName="conn2-1" presStyleLbl="parChTrans1D2" presStyleIdx="0" presStyleCnt="2"/>
      <dgm:spPr/>
      <dgm:t>
        <a:bodyPr/>
        <a:lstStyle/>
        <a:p>
          <a:endParaRPr lang="es-MX"/>
        </a:p>
      </dgm:t>
    </dgm:pt>
    <dgm:pt modelId="{FC27CE93-EB65-4D9A-B631-FD1AE90F3461}" type="pres">
      <dgm:prSet presAssocID="{748EAC3E-2D14-4F84-ABD1-6CC9BCC5012B}" presName="connTx" presStyleLbl="parChTrans1D2" presStyleIdx="0" presStyleCnt="2"/>
      <dgm:spPr/>
      <dgm:t>
        <a:bodyPr/>
        <a:lstStyle/>
        <a:p>
          <a:endParaRPr lang="es-MX"/>
        </a:p>
      </dgm:t>
    </dgm:pt>
    <dgm:pt modelId="{B7617F6C-1D72-4FDF-B8B9-9280EF761CC1}" type="pres">
      <dgm:prSet presAssocID="{1EA9A0F3-4A2B-4A88-AE7D-6F2ACA2BF196}" presName="root2" presStyleCnt="0"/>
      <dgm:spPr/>
    </dgm:pt>
    <dgm:pt modelId="{E25ED2FF-26D7-443A-B790-85A31F461794}" type="pres">
      <dgm:prSet presAssocID="{1EA9A0F3-4A2B-4A88-AE7D-6F2ACA2BF196}" presName="LevelTwoTextNode" presStyleLbl="node2" presStyleIdx="0" presStyleCnt="2" custScaleX="201573">
        <dgm:presLayoutVars>
          <dgm:chPref val="3"/>
        </dgm:presLayoutVars>
      </dgm:prSet>
      <dgm:spPr/>
      <dgm:t>
        <a:bodyPr/>
        <a:lstStyle/>
        <a:p>
          <a:endParaRPr lang="es-MX"/>
        </a:p>
      </dgm:t>
    </dgm:pt>
    <dgm:pt modelId="{9E2D29D3-8BE3-46F2-84E0-1D8227ED910B}" type="pres">
      <dgm:prSet presAssocID="{1EA9A0F3-4A2B-4A88-AE7D-6F2ACA2BF196}" presName="level3hierChild" presStyleCnt="0"/>
      <dgm:spPr/>
    </dgm:pt>
    <dgm:pt modelId="{9267D9AF-AE9F-4D5F-8B12-5EFD80E9D67D}" type="pres">
      <dgm:prSet presAssocID="{17CC0901-B005-40C3-997F-2278B0865FFA}" presName="conn2-1" presStyleLbl="parChTrans1D2" presStyleIdx="1" presStyleCnt="2"/>
      <dgm:spPr/>
      <dgm:t>
        <a:bodyPr/>
        <a:lstStyle/>
        <a:p>
          <a:endParaRPr lang="es-MX"/>
        </a:p>
      </dgm:t>
    </dgm:pt>
    <dgm:pt modelId="{9C4701EA-1423-419E-8347-1A1F636EA233}" type="pres">
      <dgm:prSet presAssocID="{17CC0901-B005-40C3-997F-2278B0865FFA}" presName="connTx" presStyleLbl="parChTrans1D2" presStyleIdx="1" presStyleCnt="2"/>
      <dgm:spPr/>
      <dgm:t>
        <a:bodyPr/>
        <a:lstStyle/>
        <a:p>
          <a:endParaRPr lang="es-MX"/>
        </a:p>
      </dgm:t>
    </dgm:pt>
    <dgm:pt modelId="{24DD2FDC-6576-41A7-97BE-05CFB9410588}" type="pres">
      <dgm:prSet presAssocID="{9FDAE4E3-588B-4E77-BF31-EE612BCD85CF}" presName="root2" presStyleCnt="0"/>
      <dgm:spPr/>
    </dgm:pt>
    <dgm:pt modelId="{4012215F-CD48-4158-B428-C86548D10DE6}" type="pres">
      <dgm:prSet presAssocID="{9FDAE4E3-588B-4E77-BF31-EE612BCD85CF}" presName="LevelTwoTextNode" presStyleLbl="node2" presStyleIdx="1" presStyleCnt="2" custScaleX="201573">
        <dgm:presLayoutVars>
          <dgm:chPref val="3"/>
        </dgm:presLayoutVars>
      </dgm:prSet>
      <dgm:spPr/>
      <dgm:t>
        <a:bodyPr/>
        <a:lstStyle/>
        <a:p>
          <a:endParaRPr lang="es-MX"/>
        </a:p>
      </dgm:t>
    </dgm:pt>
    <dgm:pt modelId="{AAABCE73-23E9-4B55-83DB-DCA72B6E1E2B}" type="pres">
      <dgm:prSet presAssocID="{9FDAE4E3-588B-4E77-BF31-EE612BCD85CF}" presName="level3hierChild" presStyleCnt="0"/>
      <dgm:spPr/>
    </dgm:pt>
  </dgm:ptLst>
  <dgm:cxnLst>
    <dgm:cxn modelId="{820E786A-A2F1-4C1D-9B20-B3C2656AE3EB}" type="presOf" srcId="{17CC0901-B005-40C3-997F-2278B0865FFA}" destId="{9267D9AF-AE9F-4D5F-8B12-5EFD80E9D67D}" srcOrd="0" destOrd="0" presId="urn:microsoft.com/office/officeart/2005/8/layout/hierarchy2"/>
    <dgm:cxn modelId="{C6A66A90-FBAE-4929-B3D4-D8937AF6DAD3}" type="presOf" srcId="{1EA9A0F3-4A2B-4A88-AE7D-6F2ACA2BF196}" destId="{E25ED2FF-26D7-443A-B790-85A31F461794}" srcOrd="0" destOrd="0" presId="urn:microsoft.com/office/officeart/2005/8/layout/hierarchy2"/>
    <dgm:cxn modelId="{4920AE20-ACA3-4E37-8EEC-1FDE5C1D0345}" srcId="{2BEF8822-F6A0-4A69-B2D2-E64402B70AF2}" destId="{8D464D6E-A56A-4D6D-988A-4929F3B76C92}" srcOrd="0" destOrd="0" parTransId="{F288AA58-D2C1-40D1-B8EA-59DA6EBA5DE9}" sibTransId="{D5BAC658-087D-465D-B0B5-BD62A4AD29EB}"/>
    <dgm:cxn modelId="{583EA28A-DBC6-4D97-AF0A-BB69548CE7AB}" type="presOf" srcId="{2BEF8822-F6A0-4A69-B2D2-E64402B70AF2}" destId="{90077E27-6E89-43E8-AD54-B7C708187B36}" srcOrd="0" destOrd="0" presId="urn:microsoft.com/office/officeart/2005/8/layout/hierarchy2"/>
    <dgm:cxn modelId="{4E6F7D40-163D-4B26-B394-EE65757C1C6A}" type="presOf" srcId="{9FDAE4E3-588B-4E77-BF31-EE612BCD85CF}" destId="{4012215F-CD48-4158-B428-C86548D10DE6}" srcOrd="0" destOrd="0" presId="urn:microsoft.com/office/officeart/2005/8/layout/hierarchy2"/>
    <dgm:cxn modelId="{CC366FF1-32C8-4D2A-8EA9-901DFD976245}" type="presOf" srcId="{8D464D6E-A56A-4D6D-988A-4929F3B76C92}" destId="{E41F867D-4683-4EC8-8B7C-315980C3490A}" srcOrd="0" destOrd="0" presId="urn:microsoft.com/office/officeart/2005/8/layout/hierarchy2"/>
    <dgm:cxn modelId="{B47B5850-A0E5-4453-80CD-AB9E0A027B35}" type="presOf" srcId="{748EAC3E-2D14-4F84-ABD1-6CC9BCC5012B}" destId="{0652E0C5-79E0-458B-BB8A-626E84CBE347}" srcOrd="0" destOrd="0" presId="urn:microsoft.com/office/officeart/2005/8/layout/hierarchy2"/>
    <dgm:cxn modelId="{80D49AAD-1AC1-402D-B4F4-B07173CD757D}" type="presOf" srcId="{17CC0901-B005-40C3-997F-2278B0865FFA}" destId="{9C4701EA-1423-419E-8347-1A1F636EA233}" srcOrd="1" destOrd="0" presId="urn:microsoft.com/office/officeart/2005/8/layout/hierarchy2"/>
    <dgm:cxn modelId="{79804AD1-1EB4-46E5-AA4D-A98C29F9A4E0}" srcId="{8D464D6E-A56A-4D6D-988A-4929F3B76C92}" destId="{9FDAE4E3-588B-4E77-BF31-EE612BCD85CF}" srcOrd="1" destOrd="0" parTransId="{17CC0901-B005-40C3-997F-2278B0865FFA}" sibTransId="{F06864FD-68D1-4D90-B255-D8F15EFDF0ED}"/>
    <dgm:cxn modelId="{DD06AD3F-9EDC-40BB-90E2-08E48F0458E0}" type="presOf" srcId="{748EAC3E-2D14-4F84-ABD1-6CC9BCC5012B}" destId="{FC27CE93-EB65-4D9A-B631-FD1AE90F3461}" srcOrd="1" destOrd="0" presId="urn:microsoft.com/office/officeart/2005/8/layout/hierarchy2"/>
    <dgm:cxn modelId="{7CAA805E-D2E1-4FC4-8F4D-9103AC6B4801}" srcId="{8D464D6E-A56A-4D6D-988A-4929F3B76C92}" destId="{1EA9A0F3-4A2B-4A88-AE7D-6F2ACA2BF196}" srcOrd="0" destOrd="0" parTransId="{748EAC3E-2D14-4F84-ABD1-6CC9BCC5012B}" sibTransId="{9FFC602B-6A0A-4ABF-936E-88645E4E2471}"/>
    <dgm:cxn modelId="{40CEB6E8-4AE6-45C5-9C53-111EABFDC7CC}" type="presParOf" srcId="{90077E27-6E89-43E8-AD54-B7C708187B36}" destId="{8AAB0219-2FE1-43AA-BD4B-AC07559E4999}" srcOrd="0" destOrd="0" presId="urn:microsoft.com/office/officeart/2005/8/layout/hierarchy2"/>
    <dgm:cxn modelId="{AFAD967A-78CF-4CE8-A8C8-203AB5F996AD}" type="presParOf" srcId="{8AAB0219-2FE1-43AA-BD4B-AC07559E4999}" destId="{E41F867D-4683-4EC8-8B7C-315980C3490A}" srcOrd="0" destOrd="0" presId="urn:microsoft.com/office/officeart/2005/8/layout/hierarchy2"/>
    <dgm:cxn modelId="{DAFA897E-47AE-46E4-8011-73FDAE84FF10}" type="presParOf" srcId="{8AAB0219-2FE1-43AA-BD4B-AC07559E4999}" destId="{7AA3B3BF-0A0B-43C8-8E42-AF7B6B576EEE}" srcOrd="1" destOrd="0" presId="urn:microsoft.com/office/officeart/2005/8/layout/hierarchy2"/>
    <dgm:cxn modelId="{3770D2CF-5A01-4354-8F20-8CB2B248733F}" type="presParOf" srcId="{7AA3B3BF-0A0B-43C8-8E42-AF7B6B576EEE}" destId="{0652E0C5-79E0-458B-BB8A-626E84CBE347}" srcOrd="0" destOrd="0" presId="urn:microsoft.com/office/officeart/2005/8/layout/hierarchy2"/>
    <dgm:cxn modelId="{5EE3E5B6-ABF3-4117-BAB3-6967208E9AF9}" type="presParOf" srcId="{0652E0C5-79E0-458B-BB8A-626E84CBE347}" destId="{FC27CE93-EB65-4D9A-B631-FD1AE90F3461}" srcOrd="0" destOrd="0" presId="urn:microsoft.com/office/officeart/2005/8/layout/hierarchy2"/>
    <dgm:cxn modelId="{CC321545-85B9-4837-975E-4C4786FF10A3}" type="presParOf" srcId="{7AA3B3BF-0A0B-43C8-8E42-AF7B6B576EEE}" destId="{B7617F6C-1D72-4FDF-B8B9-9280EF761CC1}" srcOrd="1" destOrd="0" presId="urn:microsoft.com/office/officeart/2005/8/layout/hierarchy2"/>
    <dgm:cxn modelId="{8914BFF3-7329-42EC-A7AC-3136CDE83904}" type="presParOf" srcId="{B7617F6C-1D72-4FDF-B8B9-9280EF761CC1}" destId="{E25ED2FF-26D7-443A-B790-85A31F461794}" srcOrd="0" destOrd="0" presId="urn:microsoft.com/office/officeart/2005/8/layout/hierarchy2"/>
    <dgm:cxn modelId="{5832C29F-AEF4-4080-BB0D-D1BDDA6FE2BF}" type="presParOf" srcId="{B7617F6C-1D72-4FDF-B8B9-9280EF761CC1}" destId="{9E2D29D3-8BE3-46F2-84E0-1D8227ED910B}" srcOrd="1" destOrd="0" presId="urn:microsoft.com/office/officeart/2005/8/layout/hierarchy2"/>
    <dgm:cxn modelId="{AAFFBDE1-866F-475C-BA31-D019232A807A}" type="presParOf" srcId="{7AA3B3BF-0A0B-43C8-8E42-AF7B6B576EEE}" destId="{9267D9AF-AE9F-4D5F-8B12-5EFD80E9D67D}" srcOrd="2" destOrd="0" presId="urn:microsoft.com/office/officeart/2005/8/layout/hierarchy2"/>
    <dgm:cxn modelId="{36905BDC-D425-4168-80DF-654CB5C67928}" type="presParOf" srcId="{9267D9AF-AE9F-4D5F-8B12-5EFD80E9D67D}" destId="{9C4701EA-1423-419E-8347-1A1F636EA233}" srcOrd="0" destOrd="0" presId="urn:microsoft.com/office/officeart/2005/8/layout/hierarchy2"/>
    <dgm:cxn modelId="{CBB386F8-6E9E-4F0F-9625-A75808DD284F}" type="presParOf" srcId="{7AA3B3BF-0A0B-43C8-8E42-AF7B6B576EEE}" destId="{24DD2FDC-6576-41A7-97BE-05CFB9410588}" srcOrd="3" destOrd="0" presId="urn:microsoft.com/office/officeart/2005/8/layout/hierarchy2"/>
    <dgm:cxn modelId="{8E725911-97CE-4033-B606-C6ADC0961831}" type="presParOf" srcId="{24DD2FDC-6576-41A7-97BE-05CFB9410588}" destId="{4012215F-CD48-4158-B428-C86548D10DE6}" srcOrd="0" destOrd="0" presId="urn:microsoft.com/office/officeart/2005/8/layout/hierarchy2"/>
    <dgm:cxn modelId="{FB4F514D-5A4B-4133-9911-3A2305F5B5B2}" type="presParOf" srcId="{24DD2FDC-6576-41A7-97BE-05CFB9410588}" destId="{AAABCE73-23E9-4B55-83DB-DCA72B6E1E2B}"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30D519F-8AFE-44D4-BCA0-B4EB8588046A}" type="doc">
      <dgm:prSet loTypeId="urn:microsoft.com/office/officeart/2008/layout/HorizontalMultiLevelHierarchy" loCatId="hierarchy" qsTypeId="urn:microsoft.com/office/officeart/2005/8/quickstyle/simple1" qsCatId="simple" csTypeId="urn:microsoft.com/office/officeart/2005/8/colors/colorful2" csCatId="colorful" phldr="1"/>
      <dgm:spPr/>
      <dgm:t>
        <a:bodyPr/>
        <a:lstStyle/>
        <a:p>
          <a:endParaRPr lang="es-MX"/>
        </a:p>
      </dgm:t>
    </dgm:pt>
    <dgm:pt modelId="{558370BF-CFBB-41B4-BD5F-242DA200DE61}">
      <dgm:prSet custT="1"/>
      <dgm:spPr/>
      <dgm:t>
        <a:bodyPr/>
        <a:lstStyle/>
        <a:p>
          <a:pPr rtl="0"/>
          <a:r>
            <a:rPr lang="es-MX" sz="1600" b="0" i="0" dirty="0" smtClean="0"/>
            <a:t>La población tiene una distribución normal</a:t>
          </a:r>
          <a:endParaRPr lang="es-MX" sz="1600" b="0" i="0" dirty="0"/>
        </a:p>
      </dgm:t>
    </dgm:pt>
    <dgm:pt modelId="{5BCE8B27-E80E-4C7A-977A-23F417B7D0CE}" type="parTrans" cxnId="{B4596594-EFB4-4BF9-A8B6-E88196C21C8C}">
      <dgm:prSet/>
      <dgm:spPr/>
      <dgm:t>
        <a:bodyPr/>
        <a:lstStyle/>
        <a:p>
          <a:endParaRPr lang="es-MX"/>
        </a:p>
      </dgm:t>
    </dgm:pt>
    <dgm:pt modelId="{0BB4933A-98AD-45DB-811F-2BBDDCD381A2}" type="sibTrans" cxnId="{B4596594-EFB4-4BF9-A8B6-E88196C21C8C}">
      <dgm:prSet/>
      <dgm:spPr/>
      <dgm:t>
        <a:bodyPr/>
        <a:lstStyle/>
        <a:p>
          <a:endParaRPr lang="es-MX"/>
        </a:p>
      </dgm:t>
    </dgm:pt>
    <dgm:pt modelId="{AA3DDA07-F587-4768-A7D9-872F4D98196F}">
      <dgm:prSet custT="1"/>
      <dgm:spPr/>
      <dgm:t>
        <a:bodyPr/>
        <a:lstStyle/>
        <a:p>
          <a:pPr rtl="0"/>
          <a:r>
            <a:rPr lang="es-MX" sz="1400" b="0" i="0" dirty="0" smtClean="0"/>
            <a:t>Sí</a:t>
          </a:r>
          <a:endParaRPr lang="es-MX" sz="1400" b="0" i="0" dirty="0"/>
        </a:p>
      </dgm:t>
    </dgm:pt>
    <dgm:pt modelId="{E78831D1-ECC4-46E9-AC2E-B4B2BC8D6352}" type="parTrans" cxnId="{C31F793E-2815-4472-B28B-68CE48BDBF39}">
      <dgm:prSet/>
      <dgm:spPr/>
      <dgm:t>
        <a:bodyPr/>
        <a:lstStyle/>
        <a:p>
          <a:endParaRPr lang="es-MX"/>
        </a:p>
      </dgm:t>
    </dgm:pt>
    <dgm:pt modelId="{66A2046E-7834-4F36-9C40-1198F9BF2379}" type="sibTrans" cxnId="{C31F793E-2815-4472-B28B-68CE48BDBF39}">
      <dgm:prSet/>
      <dgm:spPr/>
      <dgm:t>
        <a:bodyPr/>
        <a:lstStyle/>
        <a:p>
          <a:endParaRPr lang="es-MX"/>
        </a:p>
      </dgm:t>
    </dgm:pt>
    <dgm:pt modelId="{A6F5CA24-045C-45F8-BB6D-F447C084B1E2}">
      <dgm:prSet custT="1"/>
      <dgm:spPr/>
      <dgm:t>
        <a:bodyPr/>
        <a:lstStyle/>
        <a:p>
          <a:pPr rtl="0"/>
          <a:r>
            <a:rPr lang="es-MX" sz="1400" b="0" i="0" dirty="0" smtClean="0"/>
            <a:t>No</a:t>
          </a:r>
          <a:endParaRPr lang="es-MX" sz="1400" b="0" i="0" dirty="0"/>
        </a:p>
      </dgm:t>
    </dgm:pt>
    <dgm:pt modelId="{56EF496D-9D50-4AD4-9F9B-1056926E6CB8}" type="parTrans" cxnId="{BBB7F2C5-292B-4597-A20D-B866E435FE6F}">
      <dgm:prSet/>
      <dgm:spPr/>
      <dgm:t>
        <a:bodyPr/>
        <a:lstStyle/>
        <a:p>
          <a:endParaRPr lang="es-MX"/>
        </a:p>
      </dgm:t>
    </dgm:pt>
    <dgm:pt modelId="{1F1C9485-1EC3-4D87-9716-F19395F12CEA}" type="sibTrans" cxnId="{BBB7F2C5-292B-4597-A20D-B866E435FE6F}">
      <dgm:prSet/>
      <dgm:spPr/>
      <dgm:t>
        <a:bodyPr/>
        <a:lstStyle/>
        <a:p>
          <a:endParaRPr lang="es-MX"/>
        </a:p>
      </dgm:t>
    </dgm:pt>
    <dgm:pt modelId="{66132F42-038B-467F-AB1B-A74C672047A4}">
      <dgm:prSet custT="1"/>
      <dgm:spPr/>
      <dgm:t>
        <a:bodyPr/>
        <a:lstStyle/>
        <a:p>
          <a:pPr rtl="0"/>
          <a:r>
            <a:rPr lang="es-MX" sz="1400" b="0" i="0" dirty="0" smtClean="0"/>
            <a:t>¿La muestra es grande?</a:t>
          </a:r>
          <a:endParaRPr lang="es-MX" sz="1400" b="0" i="0" dirty="0"/>
        </a:p>
      </dgm:t>
    </dgm:pt>
    <dgm:pt modelId="{144EFB89-D6C8-4A27-B042-5C54F295B21F}" type="parTrans" cxnId="{6D251F3D-AA25-4A6A-AF54-FB7DAA621FE9}">
      <dgm:prSet/>
      <dgm:spPr/>
      <dgm:t>
        <a:bodyPr/>
        <a:lstStyle/>
        <a:p>
          <a:endParaRPr lang="es-MX"/>
        </a:p>
      </dgm:t>
    </dgm:pt>
    <dgm:pt modelId="{2CC6EA1A-1B81-4B10-9532-71B59EB922D1}" type="sibTrans" cxnId="{6D251F3D-AA25-4A6A-AF54-FB7DAA621FE9}">
      <dgm:prSet/>
      <dgm:spPr/>
      <dgm:t>
        <a:bodyPr/>
        <a:lstStyle/>
        <a:p>
          <a:endParaRPr lang="es-MX"/>
        </a:p>
      </dgm:t>
    </dgm:pt>
    <dgm:pt modelId="{5EC076B1-048B-4740-9AEB-8DF093137364}">
      <dgm:prSet custT="1"/>
      <dgm:spPr/>
      <dgm:t>
        <a:bodyPr/>
        <a:lstStyle/>
        <a:p>
          <a:pPr rtl="0"/>
          <a:r>
            <a:rPr lang="es-MX" sz="1400" b="0" i="0" dirty="0" smtClean="0"/>
            <a:t>Sí</a:t>
          </a:r>
          <a:endParaRPr lang="es-MX" sz="1400" b="0" i="0" dirty="0"/>
        </a:p>
      </dgm:t>
    </dgm:pt>
    <dgm:pt modelId="{6CF3F3CC-3359-40B6-A540-EAC3ACA5DA11}" type="parTrans" cxnId="{DD0900C6-8767-4AA7-AD97-B8609F3076E9}">
      <dgm:prSet/>
      <dgm:spPr/>
      <dgm:t>
        <a:bodyPr/>
        <a:lstStyle/>
        <a:p>
          <a:endParaRPr lang="es-MX"/>
        </a:p>
      </dgm:t>
    </dgm:pt>
    <dgm:pt modelId="{51DA9CB3-90BA-4DDB-A619-3DDCB9249796}" type="sibTrans" cxnId="{DD0900C6-8767-4AA7-AD97-B8609F3076E9}">
      <dgm:prSet/>
      <dgm:spPr/>
      <dgm:t>
        <a:bodyPr/>
        <a:lstStyle/>
        <a:p>
          <a:endParaRPr lang="es-MX"/>
        </a:p>
      </dgm:t>
    </dgm:pt>
    <dgm:pt modelId="{D09A3182-9902-4D70-8884-DE8E2C08529C}">
      <dgm:prSet custT="1"/>
      <dgm:spPr/>
      <dgm:t>
        <a:bodyPr/>
        <a:lstStyle/>
        <a:p>
          <a:pPr rtl="0"/>
          <a:r>
            <a:rPr lang="es-MX" sz="1400" b="0" i="0" dirty="0" smtClean="0"/>
            <a:t>No</a:t>
          </a:r>
          <a:endParaRPr lang="es-MX" sz="1400" b="0" i="0" dirty="0"/>
        </a:p>
      </dgm:t>
    </dgm:pt>
    <dgm:pt modelId="{C8BB7A72-52BA-438A-8B8F-6B301C8B7752}" type="parTrans" cxnId="{A79F7E04-FB1D-43CC-8521-474A66DE07FB}">
      <dgm:prSet/>
      <dgm:spPr/>
      <dgm:t>
        <a:bodyPr/>
        <a:lstStyle/>
        <a:p>
          <a:endParaRPr lang="es-MX"/>
        </a:p>
      </dgm:t>
    </dgm:pt>
    <dgm:pt modelId="{52BBF244-4F6B-4533-9F57-6DADB541028B}" type="sibTrans" cxnId="{A79F7E04-FB1D-43CC-8521-474A66DE07FB}">
      <dgm:prSet/>
      <dgm:spPr/>
      <dgm:t>
        <a:bodyPr/>
        <a:lstStyle/>
        <a:p>
          <a:endParaRPr lang="es-MX"/>
        </a:p>
      </dgm:t>
    </dgm:pt>
    <dgm:pt modelId="{C124166F-B390-4A91-BBE1-09FFCEE30F17}">
      <dgm:prSet custT="1"/>
      <dgm:spPr/>
      <dgm:t>
        <a:bodyPr/>
        <a:lstStyle/>
        <a:p>
          <a:pPr rtl="0"/>
          <a:r>
            <a:rPr lang="es-MX" sz="1400" b="0" i="0" dirty="0" smtClean="0"/>
            <a:t>¿Se conoce la varianza de la población?</a:t>
          </a:r>
          <a:endParaRPr lang="es-MX" sz="1400" b="0" i="0" dirty="0"/>
        </a:p>
      </dgm:t>
    </dgm:pt>
    <dgm:pt modelId="{8602D598-A216-4901-AC62-A48FBB9DBE28}" type="parTrans" cxnId="{1E0142DC-DD3D-452A-B360-DAB4BD2204CD}">
      <dgm:prSet/>
      <dgm:spPr/>
      <dgm:t>
        <a:bodyPr/>
        <a:lstStyle/>
        <a:p>
          <a:endParaRPr lang="es-MX"/>
        </a:p>
      </dgm:t>
    </dgm:pt>
    <dgm:pt modelId="{C7799333-8247-4858-A4DD-8796A4B120ED}" type="sibTrans" cxnId="{1E0142DC-DD3D-452A-B360-DAB4BD2204CD}">
      <dgm:prSet/>
      <dgm:spPr/>
      <dgm:t>
        <a:bodyPr/>
        <a:lstStyle/>
        <a:p>
          <a:endParaRPr lang="es-MX"/>
        </a:p>
      </dgm:t>
    </dgm:pt>
    <dgm:pt modelId="{4195AEB5-4B65-4CDE-82C8-89CFB6BFF0E0}">
      <dgm:prSet custT="1"/>
      <dgm:spPr/>
      <dgm:t>
        <a:bodyPr/>
        <a:lstStyle/>
        <a:p>
          <a:pPr rtl="0"/>
          <a:r>
            <a:rPr lang="es-MX" sz="1400" b="0" i="0" dirty="0" smtClean="0"/>
            <a:t>Sí</a:t>
          </a:r>
          <a:endParaRPr lang="es-MX" sz="1400" b="0" i="0" dirty="0"/>
        </a:p>
      </dgm:t>
    </dgm:pt>
    <dgm:pt modelId="{A3FBD55E-D967-4F58-B8C0-86B3E5CA0ED4}" type="parTrans" cxnId="{18F5C9FC-F0F7-49CC-A323-5F1C8BCAB81A}">
      <dgm:prSet/>
      <dgm:spPr/>
      <dgm:t>
        <a:bodyPr/>
        <a:lstStyle/>
        <a:p>
          <a:endParaRPr lang="es-MX"/>
        </a:p>
      </dgm:t>
    </dgm:pt>
    <dgm:pt modelId="{B9337C1E-3354-4344-9608-F927C48FEC8D}" type="sibTrans" cxnId="{18F5C9FC-F0F7-49CC-A323-5F1C8BCAB81A}">
      <dgm:prSet/>
      <dgm:spPr/>
      <dgm:t>
        <a:bodyPr/>
        <a:lstStyle/>
        <a:p>
          <a:endParaRPr lang="es-MX"/>
        </a:p>
      </dgm:t>
    </dgm:pt>
    <dgm:pt modelId="{F9E9103F-9CA9-42A6-ADA5-B915C714A5C4}">
      <dgm:prSet custT="1"/>
      <dgm:spPr/>
      <dgm:t>
        <a:bodyPr/>
        <a:lstStyle/>
        <a:p>
          <a:pPr rtl="0"/>
          <a:r>
            <a:rPr lang="es-MX" sz="1400" b="0" i="0" dirty="0" smtClean="0"/>
            <a:t>No</a:t>
          </a:r>
          <a:endParaRPr lang="es-MX" sz="1400" b="0" i="0" dirty="0"/>
        </a:p>
      </dgm:t>
    </dgm:pt>
    <dgm:pt modelId="{4333D7C1-6DB9-4870-9394-D35B20F3D354}" type="parTrans" cxnId="{12C84080-4BE2-4191-B796-20F2DD6FDBB1}">
      <dgm:prSet/>
      <dgm:spPr/>
      <dgm:t>
        <a:bodyPr/>
        <a:lstStyle/>
        <a:p>
          <a:endParaRPr lang="es-MX"/>
        </a:p>
      </dgm:t>
    </dgm:pt>
    <dgm:pt modelId="{D924264F-6C60-41F2-883C-B0094385ABBC}" type="sibTrans" cxnId="{12C84080-4BE2-4191-B796-20F2DD6FDBB1}">
      <dgm:prSet/>
      <dgm:spPr/>
      <dgm:t>
        <a:bodyPr/>
        <a:lstStyle/>
        <a:p>
          <a:endParaRPr lang="es-MX"/>
        </a:p>
      </dgm:t>
    </dgm:pt>
    <dgm:pt modelId="{8E086B60-3195-4E7C-86EB-AD660007572B}">
      <dgm:prSet custT="1"/>
      <dgm:spPr/>
      <dgm:t>
        <a:bodyPr/>
        <a:lstStyle/>
        <a:p>
          <a:pPr rtl="0"/>
          <a:r>
            <a:rPr lang="es-MX" sz="1400" b="0" i="0" dirty="0" smtClean="0"/>
            <a:t>¿=?</a:t>
          </a:r>
          <a:endParaRPr lang="es-MX" sz="1400" b="0" i="0" dirty="0"/>
        </a:p>
      </dgm:t>
    </dgm:pt>
    <dgm:pt modelId="{D6A38817-3AB4-47C4-AB87-8B9F58F5F297}" type="parTrans" cxnId="{97869DAB-2F67-4001-8ADB-28159D12D1C6}">
      <dgm:prSet/>
      <dgm:spPr/>
      <dgm:t>
        <a:bodyPr/>
        <a:lstStyle/>
        <a:p>
          <a:endParaRPr lang="es-MX"/>
        </a:p>
      </dgm:t>
    </dgm:pt>
    <dgm:pt modelId="{7A0A1558-65CC-42EE-A558-4316EC269561}" type="sibTrans" cxnId="{97869DAB-2F67-4001-8ADB-28159D12D1C6}">
      <dgm:prSet/>
      <dgm:spPr/>
      <dgm:t>
        <a:bodyPr/>
        <a:lstStyle/>
        <a:p>
          <a:endParaRPr lang="es-MX"/>
        </a:p>
      </dgm:t>
    </dgm:pt>
    <dgm:pt modelId="{0763D29E-3B8E-46C0-B702-96600FAB72DC}">
      <dgm:prSet custT="1"/>
      <dgm:spPr/>
      <dgm:t>
        <a:bodyPr/>
        <a:lstStyle/>
        <a:p>
          <a:pPr rtl="0"/>
          <a:r>
            <a:rPr lang="es-MX" sz="1400" b="0" i="0" dirty="0" smtClean="0"/>
            <a:t>Sí</a:t>
          </a:r>
          <a:endParaRPr lang="es-MX" sz="1400" b="0" i="0" dirty="0"/>
        </a:p>
      </dgm:t>
    </dgm:pt>
    <dgm:pt modelId="{96A981CD-E2A9-4A7B-B6CA-CD7AA3A579CA}" type="parTrans" cxnId="{212AD5BF-2690-4F37-8495-96D0D82A3E9B}">
      <dgm:prSet/>
      <dgm:spPr/>
      <dgm:t>
        <a:bodyPr/>
        <a:lstStyle/>
        <a:p>
          <a:endParaRPr lang="es-MX"/>
        </a:p>
      </dgm:t>
    </dgm:pt>
    <dgm:pt modelId="{B108F6EF-F9E7-4C96-8081-2FA1A7AE9011}" type="sibTrans" cxnId="{212AD5BF-2690-4F37-8495-96D0D82A3E9B}">
      <dgm:prSet/>
      <dgm:spPr/>
      <dgm:t>
        <a:bodyPr/>
        <a:lstStyle/>
        <a:p>
          <a:endParaRPr lang="es-MX"/>
        </a:p>
      </dgm:t>
    </dgm:pt>
    <dgm:pt modelId="{2BC01F6F-0547-4D64-9039-0BB8AE4EB993}">
      <dgm:prSet custT="1"/>
      <dgm:spPr/>
      <dgm:t>
        <a:bodyPr/>
        <a:lstStyle/>
        <a:p>
          <a:pPr rtl="0"/>
          <a:r>
            <a:rPr lang="es-MX" sz="1400" b="0" i="0" dirty="0" smtClean="0"/>
            <a:t>¿Se conoce la varianza de la población?</a:t>
          </a:r>
          <a:endParaRPr lang="es-MX" sz="1400" b="0" i="0" dirty="0"/>
        </a:p>
      </dgm:t>
    </dgm:pt>
    <dgm:pt modelId="{12529FBE-ED2B-442B-9EE4-E4C281416D98}" type="parTrans" cxnId="{A326CB10-9EA0-4977-BAFF-87FAAA3A5124}">
      <dgm:prSet/>
      <dgm:spPr/>
      <dgm:t>
        <a:bodyPr/>
        <a:lstStyle/>
        <a:p>
          <a:endParaRPr lang="es-MX"/>
        </a:p>
      </dgm:t>
    </dgm:pt>
    <dgm:pt modelId="{2719C056-8CDF-4663-8AC2-9819061AC027}" type="sibTrans" cxnId="{A326CB10-9EA0-4977-BAFF-87FAAA3A5124}">
      <dgm:prSet/>
      <dgm:spPr/>
      <dgm:t>
        <a:bodyPr/>
        <a:lstStyle/>
        <a:p>
          <a:endParaRPr lang="es-MX"/>
        </a:p>
      </dgm:t>
    </dgm:pt>
    <dgm:pt modelId="{01E23423-2DB8-4EEA-844C-C468B35E5374}">
      <dgm:prSet custT="1"/>
      <dgm:spPr/>
      <dgm:t>
        <a:bodyPr/>
        <a:lstStyle/>
        <a:p>
          <a:pPr rtl="0"/>
          <a:r>
            <a:rPr lang="es-MX" sz="1400" b="0" i="0" dirty="0" smtClean="0"/>
            <a:t>Sí</a:t>
          </a:r>
          <a:endParaRPr lang="es-MX" sz="1400" b="0" i="0" dirty="0"/>
        </a:p>
      </dgm:t>
    </dgm:pt>
    <dgm:pt modelId="{FA891C31-2857-4550-93F9-8ACBD8878276}" type="parTrans" cxnId="{9492685D-8C9C-4B35-BC11-6AF46C2F1BB8}">
      <dgm:prSet/>
      <dgm:spPr/>
      <dgm:t>
        <a:bodyPr/>
        <a:lstStyle/>
        <a:p>
          <a:endParaRPr lang="es-MX"/>
        </a:p>
      </dgm:t>
    </dgm:pt>
    <dgm:pt modelId="{D2E8F29B-A4A8-4FFA-98B6-A39E8F7D7279}" type="sibTrans" cxnId="{9492685D-8C9C-4B35-BC11-6AF46C2F1BB8}">
      <dgm:prSet/>
      <dgm:spPr/>
      <dgm:t>
        <a:bodyPr/>
        <a:lstStyle/>
        <a:p>
          <a:endParaRPr lang="es-MX"/>
        </a:p>
      </dgm:t>
    </dgm:pt>
    <dgm:pt modelId="{3D9648ED-5B89-425D-A3D1-7CF9ACF53D0B}">
      <dgm:prSet custT="1"/>
      <dgm:spPr/>
      <dgm:t>
        <a:bodyPr/>
        <a:lstStyle/>
        <a:p>
          <a:pPr rtl="0"/>
          <a:r>
            <a:rPr lang="es-MX" sz="1400" b="0" i="0" dirty="0" smtClean="0"/>
            <a:t>¿=?</a:t>
          </a:r>
          <a:endParaRPr lang="es-MX" sz="1400" b="0" i="0" dirty="0"/>
        </a:p>
      </dgm:t>
    </dgm:pt>
    <dgm:pt modelId="{9F6FC3AC-2830-4708-9EA5-E627F25A84BD}" type="parTrans" cxnId="{91A24AE6-C929-4B87-93D6-57B1A1F05200}">
      <dgm:prSet/>
      <dgm:spPr/>
      <dgm:t>
        <a:bodyPr/>
        <a:lstStyle/>
        <a:p>
          <a:endParaRPr lang="es-MX"/>
        </a:p>
      </dgm:t>
    </dgm:pt>
    <dgm:pt modelId="{5A612BD7-E5D6-4427-839F-14FDF2F95AEE}" type="sibTrans" cxnId="{91A24AE6-C929-4B87-93D6-57B1A1F05200}">
      <dgm:prSet/>
      <dgm:spPr/>
      <dgm:t>
        <a:bodyPr/>
        <a:lstStyle/>
        <a:p>
          <a:endParaRPr lang="es-MX"/>
        </a:p>
      </dgm:t>
    </dgm:pt>
    <dgm:pt modelId="{7AC605F5-61F2-4E7F-822B-404D650ADDA3}">
      <dgm:prSet custT="1"/>
      <dgm:spPr/>
      <dgm:t>
        <a:bodyPr/>
        <a:lstStyle/>
        <a:p>
          <a:pPr rtl="0"/>
          <a:r>
            <a:rPr lang="es-MX" sz="1400" b="0" i="0" dirty="0" smtClean="0"/>
            <a:t>No</a:t>
          </a:r>
          <a:endParaRPr lang="es-MX" sz="1400" b="0" i="0" dirty="0"/>
        </a:p>
      </dgm:t>
    </dgm:pt>
    <dgm:pt modelId="{B84AEF18-03F4-47E7-B49C-D4C6A62B8767}" type="parTrans" cxnId="{DD4E072B-BCDE-43C5-9FEE-9FF0771DDD92}">
      <dgm:prSet/>
      <dgm:spPr/>
      <dgm:t>
        <a:bodyPr/>
        <a:lstStyle/>
        <a:p>
          <a:endParaRPr lang="es-MX"/>
        </a:p>
      </dgm:t>
    </dgm:pt>
    <dgm:pt modelId="{E7C3A54E-809B-44D5-89C3-EC5AD762259D}" type="sibTrans" cxnId="{DD4E072B-BCDE-43C5-9FEE-9FF0771DDD92}">
      <dgm:prSet/>
      <dgm:spPr/>
      <dgm:t>
        <a:bodyPr/>
        <a:lstStyle/>
        <a:p>
          <a:endParaRPr lang="es-MX"/>
        </a:p>
      </dgm:t>
    </dgm:pt>
    <dgm:pt modelId="{F492FD89-813B-41FF-AD6C-6602B330A4E7}">
      <dgm:prSet custT="1"/>
      <dgm:spPr/>
      <dgm:t>
        <a:bodyPr/>
        <a:lstStyle/>
        <a:p>
          <a:pPr rtl="0"/>
          <a:r>
            <a:rPr lang="es-MX" sz="1400" b="0" i="0" dirty="0" smtClean="0"/>
            <a:t>Sí</a:t>
          </a:r>
          <a:endParaRPr lang="es-MX" sz="1400" b="0" i="0" dirty="0"/>
        </a:p>
      </dgm:t>
    </dgm:pt>
    <dgm:pt modelId="{A0425D65-C87E-4C47-8D79-432B16372FF3}" type="parTrans" cxnId="{C46A372D-9453-49C3-B1C9-ACDAA17B4EFB}">
      <dgm:prSet/>
      <dgm:spPr/>
      <dgm:t>
        <a:bodyPr/>
        <a:lstStyle/>
        <a:p>
          <a:endParaRPr lang="es-MX"/>
        </a:p>
      </dgm:t>
    </dgm:pt>
    <dgm:pt modelId="{0583053F-ECC1-45A6-B5C0-8AB52105D42F}" type="sibTrans" cxnId="{C46A372D-9453-49C3-B1C9-ACDAA17B4EFB}">
      <dgm:prSet/>
      <dgm:spPr/>
      <dgm:t>
        <a:bodyPr/>
        <a:lstStyle/>
        <a:p>
          <a:endParaRPr lang="es-MX"/>
        </a:p>
      </dgm:t>
    </dgm:pt>
    <dgm:pt modelId="{2EE9A207-E16A-4356-AA5F-91C347C31A47}">
      <dgm:prSet custT="1"/>
      <dgm:spPr/>
      <dgm:t>
        <a:bodyPr/>
        <a:lstStyle/>
        <a:p>
          <a:pPr rtl="0"/>
          <a:r>
            <a:rPr lang="es-MX" sz="1400" b="0" i="0" dirty="0" smtClean="0"/>
            <a:t>¿La muestra es grande?</a:t>
          </a:r>
          <a:endParaRPr lang="es-MX" sz="1400" b="0" i="0" dirty="0"/>
        </a:p>
      </dgm:t>
    </dgm:pt>
    <dgm:pt modelId="{792DCF57-43AA-49EE-8D9B-D74328FC4906}" type="parTrans" cxnId="{677D061F-B86B-47B9-825E-1F6EB04BB184}">
      <dgm:prSet/>
      <dgm:spPr/>
      <dgm:t>
        <a:bodyPr/>
        <a:lstStyle/>
        <a:p>
          <a:endParaRPr lang="es-MX"/>
        </a:p>
      </dgm:t>
    </dgm:pt>
    <dgm:pt modelId="{6172B4B7-C2A9-4492-AF44-D4A947C312A9}" type="sibTrans" cxnId="{677D061F-B86B-47B9-825E-1F6EB04BB184}">
      <dgm:prSet/>
      <dgm:spPr/>
      <dgm:t>
        <a:bodyPr/>
        <a:lstStyle/>
        <a:p>
          <a:endParaRPr lang="es-MX"/>
        </a:p>
      </dgm:t>
    </dgm:pt>
    <dgm:pt modelId="{7907F26A-F457-4A2A-9C52-D529213CC0C1}">
      <dgm:prSet custT="1"/>
      <dgm:spPr/>
      <dgm:t>
        <a:bodyPr/>
        <a:lstStyle/>
        <a:p>
          <a:pPr rtl="0"/>
          <a:r>
            <a:rPr lang="es-MX" sz="1400" b="0" i="0" dirty="0" smtClean="0"/>
            <a:t>Sí</a:t>
          </a:r>
          <a:endParaRPr lang="es-MX" sz="1400" b="0" i="0" dirty="0"/>
        </a:p>
      </dgm:t>
    </dgm:pt>
    <dgm:pt modelId="{51EFD6BE-5DC8-4BE1-B3CF-F43F1F4D251A}" type="parTrans" cxnId="{F66BBFF6-0503-4E12-9DED-1FE9854AD17F}">
      <dgm:prSet/>
      <dgm:spPr/>
      <dgm:t>
        <a:bodyPr/>
        <a:lstStyle/>
        <a:p>
          <a:endParaRPr lang="es-MX"/>
        </a:p>
      </dgm:t>
    </dgm:pt>
    <dgm:pt modelId="{860EDB1B-5F1E-4643-A57A-CFDC47DF4EA5}" type="sibTrans" cxnId="{F66BBFF6-0503-4E12-9DED-1FE9854AD17F}">
      <dgm:prSet/>
      <dgm:spPr/>
      <dgm:t>
        <a:bodyPr/>
        <a:lstStyle/>
        <a:p>
          <a:endParaRPr lang="es-MX"/>
        </a:p>
      </dgm:t>
    </dgm:pt>
    <dgm:pt modelId="{00FDDA20-C3B2-4D9D-BAF4-E3D6057682A9}">
      <dgm:prSet custT="1"/>
      <dgm:spPr/>
      <dgm:t>
        <a:bodyPr/>
        <a:lstStyle/>
        <a:p>
          <a:pPr rtl="0"/>
          <a:r>
            <a:rPr lang="es-MX" sz="1400" b="0" i="0" dirty="0" smtClean="0"/>
            <a:t>¿Se conoce la varianza de la población?</a:t>
          </a:r>
          <a:endParaRPr lang="es-MX" sz="1400" b="0" i="0" dirty="0"/>
        </a:p>
      </dgm:t>
    </dgm:pt>
    <dgm:pt modelId="{63D74352-B7B5-42DA-BDFE-64D9034C6B18}" type="parTrans" cxnId="{649E7D90-1092-44B1-B26A-F2BBE0491C5A}">
      <dgm:prSet/>
      <dgm:spPr/>
      <dgm:t>
        <a:bodyPr/>
        <a:lstStyle/>
        <a:p>
          <a:endParaRPr lang="es-MX"/>
        </a:p>
      </dgm:t>
    </dgm:pt>
    <dgm:pt modelId="{A1A94388-0420-4592-985F-1E367D4A32AF}" type="sibTrans" cxnId="{649E7D90-1092-44B1-B26A-F2BBE0491C5A}">
      <dgm:prSet/>
      <dgm:spPr/>
      <dgm:t>
        <a:bodyPr/>
        <a:lstStyle/>
        <a:p>
          <a:endParaRPr lang="es-MX"/>
        </a:p>
      </dgm:t>
    </dgm:pt>
    <dgm:pt modelId="{B2EAC19F-877B-46B8-BDF1-13DBD606BFAD}">
      <dgm:prSet custT="1"/>
      <dgm:spPr/>
      <dgm:t>
        <a:bodyPr/>
        <a:lstStyle/>
        <a:p>
          <a:pPr rtl="0"/>
          <a:r>
            <a:rPr lang="es-MX" sz="1400" b="0" i="0" dirty="0" smtClean="0"/>
            <a:t>Sí</a:t>
          </a:r>
          <a:endParaRPr lang="es-MX" sz="1400" b="0" i="0" dirty="0"/>
        </a:p>
      </dgm:t>
    </dgm:pt>
    <dgm:pt modelId="{B117BF6F-0CAA-42AE-B9C4-048C6F5A22D7}" type="parTrans" cxnId="{66E4DFAD-DAAD-426C-823E-D4A73913CC1C}">
      <dgm:prSet/>
      <dgm:spPr/>
      <dgm:t>
        <a:bodyPr/>
        <a:lstStyle/>
        <a:p>
          <a:endParaRPr lang="es-MX"/>
        </a:p>
      </dgm:t>
    </dgm:pt>
    <dgm:pt modelId="{5802D835-7F77-4757-9043-B45130D54D9A}" type="sibTrans" cxnId="{66E4DFAD-DAAD-426C-823E-D4A73913CC1C}">
      <dgm:prSet/>
      <dgm:spPr/>
      <dgm:t>
        <a:bodyPr/>
        <a:lstStyle/>
        <a:p>
          <a:endParaRPr lang="es-MX"/>
        </a:p>
      </dgm:t>
    </dgm:pt>
    <dgm:pt modelId="{F51872CE-A91E-4DF9-B611-EC4774BA68C0}">
      <dgm:prSet custT="1"/>
      <dgm:spPr/>
      <dgm:t>
        <a:bodyPr/>
        <a:lstStyle/>
        <a:p>
          <a:pPr rtl="0"/>
          <a:r>
            <a:rPr lang="es-MX" sz="1400" b="0" i="0" dirty="0" smtClean="0"/>
            <a:t>Sí</a:t>
          </a:r>
          <a:endParaRPr lang="es-MX" sz="1400" b="0" i="0" dirty="0"/>
        </a:p>
      </dgm:t>
    </dgm:pt>
    <dgm:pt modelId="{B0E7FFC7-6BC9-4E5D-9BA4-EC0871072914}" type="parTrans" cxnId="{4B9E60A7-BE10-41CA-A704-106011404305}">
      <dgm:prSet/>
      <dgm:spPr/>
      <dgm:t>
        <a:bodyPr/>
        <a:lstStyle/>
        <a:p>
          <a:endParaRPr lang="es-MX"/>
        </a:p>
      </dgm:t>
    </dgm:pt>
    <dgm:pt modelId="{253BD15C-D7EB-4284-BB30-3E034D425DBE}" type="sibTrans" cxnId="{4B9E60A7-BE10-41CA-A704-106011404305}">
      <dgm:prSet/>
      <dgm:spPr/>
      <dgm:t>
        <a:bodyPr/>
        <a:lstStyle/>
        <a:p>
          <a:endParaRPr lang="es-MX"/>
        </a:p>
      </dgm:t>
    </dgm:pt>
    <dgm:pt modelId="{2FE117CA-B7EC-4F17-A8E0-3E1034874413}">
      <dgm:prSet custT="1"/>
      <dgm:spPr/>
      <dgm:t>
        <a:bodyPr/>
        <a:lstStyle/>
        <a:p>
          <a:pPr rtl="0"/>
          <a:r>
            <a:rPr lang="es-MX" sz="1400" b="0" i="0" dirty="0" smtClean="0"/>
            <a:t>¿=?</a:t>
          </a:r>
          <a:endParaRPr lang="es-MX" sz="1400" b="0" i="0" dirty="0"/>
        </a:p>
      </dgm:t>
    </dgm:pt>
    <dgm:pt modelId="{AB560F8B-E980-4CFA-A594-0230E089A146}" type="parTrans" cxnId="{85D378B8-2E17-44B8-BF0D-BDD4E608733F}">
      <dgm:prSet/>
      <dgm:spPr/>
      <dgm:t>
        <a:bodyPr/>
        <a:lstStyle/>
        <a:p>
          <a:endParaRPr lang="es-MX"/>
        </a:p>
      </dgm:t>
    </dgm:pt>
    <dgm:pt modelId="{7A43253C-E465-44F4-80C8-68BF2605289B}" type="sibTrans" cxnId="{85D378B8-2E17-44B8-BF0D-BDD4E608733F}">
      <dgm:prSet/>
      <dgm:spPr/>
      <dgm:t>
        <a:bodyPr/>
        <a:lstStyle/>
        <a:p>
          <a:endParaRPr lang="es-MX"/>
        </a:p>
      </dgm:t>
    </dgm:pt>
    <dgm:pt modelId="{9BFD009C-FE95-4F6F-8A99-690F35CFB936}">
      <dgm:prSet custT="1"/>
      <dgm:spPr/>
      <dgm:t>
        <a:bodyPr/>
        <a:lstStyle/>
        <a:p>
          <a:pPr rtl="0"/>
          <a:r>
            <a:rPr lang="es-MX" sz="1400" b="0" i="0" dirty="0" smtClean="0"/>
            <a:t>No</a:t>
          </a:r>
          <a:endParaRPr lang="es-MX" sz="1400" b="0" i="0" dirty="0"/>
        </a:p>
      </dgm:t>
    </dgm:pt>
    <dgm:pt modelId="{1026C4EB-FD48-4013-9336-A33E3BE78BDD}" type="parTrans" cxnId="{4DE3C676-8BB5-43DC-A84D-9144AA88FB91}">
      <dgm:prSet/>
      <dgm:spPr/>
      <dgm:t>
        <a:bodyPr/>
        <a:lstStyle/>
        <a:p>
          <a:endParaRPr lang="es-MX"/>
        </a:p>
      </dgm:t>
    </dgm:pt>
    <dgm:pt modelId="{30D5BBFC-17F0-47AC-B28B-2E0B6F447DB9}" type="sibTrans" cxnId="{4DE3C676-8BB5-43DC-A84D-9144AA88FB91}">
      <dgm:prSet/>
      <dgm:spPr/>
      <dgm:t>
        <a:bodyPr/>
        <a:lstStyle/>
        <a:p>
          <a:endParaRPr lang="es-MX"/>
        </a:p>
      </dgm:t>
    </dgm:pt>
    <dgm:pt modelId="{87B69EB4-D651-4FFC-A37D-E3C8FB0ECE4E}">
      <dgm:prSet custT="1"/>
      <dgm:spPr/>
      <dgm:t>
        <a:bodyPr/>
        <a:lstStyle/>
        <a:p>
          <a:pPr rtl="0"/>
          <a:r>
            <a:rPr lang="es-MX" sz="1400" b="0" i="0" dirty="0" smtClean="0"/>
            <a:t>¿Se conoce la varianza de la población?</a:t>
          </a:r>
          <a:endParaRPr lang="es-MX" sz="1400" b="0" i="0" dirty="0"/>
        </a:p>
      </dgm:t>
    </dgm:pt>
    <dgm:pt modelId="{F1849800-F935-43BB-8CD1-D9F5559A8152}" type="parTrans" cxnId="{D52E9A3B-67A2-4B4E-8EA3-217800B125DB}">
      <dgm:prSet/>
      <dgm:spPr/>
      <dgm:t>
        <a:bodyPr/>
        <a:lstStyle/>
        <a:p>
          <a:endParaRPr lang="es-MX"/>
        </a:p>
      </dgm:t>
    </dgm:pt>
    <dgm:pt modelId="{E573107B-B4EB-4029-B81C-B886A9EDC3FD}" type="sibTrans" cxnId="{D52E9A3B-67A2-4B4E-8EA3-217800B125DB}">
      <dgm:prSet/>
      <dgm:spPr/>
      <dgm:t>
        <a:bodyPr/>
        <a:lstStyle/>
        <a:p>
          <a:endParaRPr lang="es-MX"/>
        </a:p>
      </dgm:t>
    </dgm:pt>
    <dgm:pt modelId="{A010FA4B-9B26-4D0E-9C9E-45D7BB152BF8}">
      <dgm:prSet custT="1"/>
      <dgm:spPr/>
      <dgm:t>
        <a:bodyPr/>
        <a:lstStyle/>
        <a:p>
          <a:pPr rtl="0"/>
          <a:r>
            <a:rPr lang="es-MX" sz="1400" b="0" i="0" dirty="0" smtClean="0"/>
            <a:t>Sí</a:t>
          </a:r>
          <a:endParaRPr lang="es-MX" sz="1400" b="0" i="0" dirty="0"/>
        </a:p>
      </dgm:t>
    </dgm:pt>
    <dgm:pt modelId="{A3ABA581-1674-49F6-B146-E3945858C758}" type="parTrans" cxnId="{2708B532-9B72-4C28-8073-D464CF960AEA}">
      <dgm:prSet/>
      <dgm:spPr/>
      <dgm:t>
        <a:bodyPr/>
        <a:lstStyle/>
        <a:p>
          <a:endParaRPr lang="es-MX"/>
        </a:p>
      </dgm:t>
    </dgm:pt>
    <dgm:pt modelId="{B6B6386A-35C1-4FC4-BEB7-089DB956EF49}" type="sibTrans" cxnId="{2708B532-9B72-4C28-8073-D464CF960AEA}">
      <dgm:prSet/>
      <dgm:spPr/>
      <dgm:t>
        <a:bodyPr/>
        <a:lstStyle/>
        <a:p>
          <a:endParaRPr lang="es-MX"/>
        </a:p>
      </dgm:t>
    </dgm:pt>
    <dgm:pt modelId="{88EA36D0-563C-41A6-8676-B71EC4CDC935}">
      <dgm:prSet custT="1"/>
      <dgm:spPr/>
      <dgm:t>
        <a:bodyPr/>
        <a:lstStyle/>
        <a:p>
          <a:pPr rtl="0"/>
          <a:r>
            <a:rPr lang="es-MX" sz="1400" b="0" i="0" dirty="0" smtClean="0"/>
            <a:t>Otro</a:t>
          </a:r>
          <a:endParaRPr lang="es-MX" sz="1400" b="0" i="0" dirty="0"/>
        </a:p>
      </dgm:t>
    </dgm:pt>
    <dgm:pt modelId="{5B27439D-DAED-4F03-AAE3-1290E5B1CD37}" type="parTrans" cxnId="{680872E3-F609-48D7-B4AC-55498447A3F7}">
      <dgm:prSet/>
      <dgm:spPr/>
      <dgm:t>
        <a:bodyPr/>
        <a:lstStyle/>
        <a:p>
          <a:endParaRPr lang="es-MX"/>
        </a:p>
      </dgm:t>
    </dgm:pt>
    <dgm:pt modelId="{1DD0A96A-A8D4-4EDF-971E-094BF91C9E1B}" type="sibTrans" cxnId="{680872E3-F609-48D7-B4AC-55498447A3F7}">
      <dgm:prSet/>
      <dgm:spPr/>
      <dgm:t>
        <a:bodyPr/>
        <a:lstStyle/>
        <a:p>
          <a:endParaRPr lang="es-MX"/>
        </a:p>
      </dgm:t>
    </dgm:pt>
    <dgm:pt modelId="{8EAC2612-199D-40BD-A0BD-41E03A1753FC}">
      <dgm:prSet custT="1"/>
      <dgm:spPr/>
      <dgm:t>
        <a:bodyPr/>
        <a:lstStyle/>
        <a:p>
          <a:pPr rtl="0"/>
          <a:r>
            <a:rPr lang="es-MX" sz="1400" b="0" i="0" dirty="0" smtClean="0"/>
            <a:t>No</a:t>
          </a:r>
          <a:endParaRPr lang="es-MX" sz="1400" b="0" i="0" dirty="0"/>
        </a:p>
      </dgm:t>
    </dgm:pt>
    <dgm:pt modelId="{49BAC6AD-59CD-41A3-B0E4-9461CE8C9EA5}" type="parTrans" cxnId="{5A598AAC-3271-45F0-BB0E-D9A90187F00E}">
      <dgm:prSet/>
      <dgm:spPr/>
      <dgm:t>
        <a:bodyPr/>
        <a:lstStyle/>
        <a:p>
          <a:endParaRPr lang="es-MX"/>
        </a:p>
      </dgm:t>
    </dgm:pt>
    <dgm:pt modelId="{5623D182-A144-4ECD-8D2B-C728CD4D2F14}" type="sibTrans" cxnId="{5A598AAC-3271-45F0-BB0E-D9A90187F00E}">
      <dgm:prSet/>
      <dgm:spPr/>
      <dgm:t>
        <a:bodyPr/>
        <a:lstStyle/>
        <a:p>
          <a:endParaRPr lang="es-MX"/>
        </a:p>
      </dgm:t>
    </dgm:pt>
    <dgm:pt modelId="{8238B18A-2A13-4BA1-98D0-6FBEA813ADE9}">
      <dgm:prSet custT="1"/>
      <dgm:spPr/>
      <dgm:t>
        <a:bodyPr/>
        <a:lstStyle/>
        <a:p>
          <a:r>
            <a:rPr lang="es-MX" sz="1400" b="0" i="0" dirty="0" smtClean="0"/>
            <a:t>¿=?</a:t>
          </a:r>
          <a:endParaRPr lang="es-MX" sz="1400" b="0" i="0" dirty="0"/>
        </a:p>
      </dgm:t>
    </dgm:pt>
    <dgm:pt modelId="{982A0C1B-22EF-4939-A719-C0C3B8F8A490}" type="parTrans" cxnId="{4A430048-7047-442D-8BD8-7084A289A288}">
      <dgm:prSet/>
      <dgm:spPr/>
      <dgm:t>
        <a:bodyPr/>
        <a:lstStyle/>
        <a:p>
          <a:endParaRPr lang="es-MX"/>
        </a:p>
      </dgm:t>
    </dgm:pt>
    <dgm:pt modelId="{42E26CA7-975F-4AC3-BABF-D0A8FFB2800F}" type="sibTrans" cxnId="{4A430048-7047-442D-8BD8-7084A289A288}">
      <dgm:prSet/>
      <dgm:spPr/>
      <dgm:t>
        <a:bodyPr/>
        <a:lstStyle/>
        <a:p>
          <a:endParaRPr lang="es-MX"/>
        </a:p>
      </dgm:t>
    </dgm:pt>
    <dgm:pt modelId="{B2EC2D8B-F13C-48A6-947D-CCC50656B151}">
      <dgm:prSet custT="1"/>
      <dgm:spPr/>
      <dgm:t>
        <a:bodyPr/>
        <a:lstStyle/>
        <a:p>
          <a:pPr rtl="0"/>
          <a:r>
            <a:rPr lang="es-MX" sz="1400" b="0" i="0" dirty="0" smtClean="0"/>
            <a:t>Sí</a:t>
          </a:r>
          <a:endParaRPr lang="es-MX" sz="1400" b="0" i="0" dirty="0"/>
        </a:p>
      </dgm:t>
    </dgm:pt>
    <dgm:pt modelId="{AE36147F-1560-41E5-8948-DB1F01304618}" type="parTrans" cxnId="{C66AEE4C-C23D-40AB-ACCD-EC26B1D47068}">
      <dgm:prSet/>
      <dgm:spPr/>
      <dgm:t>
        <a:bodyPr/>
        <a:lstStyle/>
        <a:p>
          <a:endParaRPr lang="es-MX"/>
        </a:p>
      </dgm:t>
    </dgm:pt>
    <dgm:pt modelId="{66130FA9-7BDB-4C2F-93AD-BBFA0FD4CDB5}" type="sibTrans" cxnId="{C66AEE4C-C23D-40AB-ACCD-EC26B1D47068}">
      <dgm:prSet/>
      <dgm:spPr/>
      <dgm:t>
        <a:bodyPr/>
        <a:lstStyle/>
        <a:p>
          <a:endParaRPr lang="es-MX"/>
        </a:p>
      </dgm:t>
    </dgm:pt>
    <dgm:pt modelId="{8FF15DED-49EC-4EB8-80F6-0F61073C6506}">
      <dgm:prSet custT="1"/>
      <dgm:spPr/>
      <dgm:t>
        <a:bodyPr/>
        <a:lstStyle/>
        <a:p>
          <a:pPr rtl="0"/>
          <a:r>
            <a:rPr lang="es-MX" sz="1400" b="0" i="0" dirty="0" smtClean="0"/>
            <a:t>No</a:t>
          </a:r>
          <a:endParaRPr lang="es-MX" sz="1400" b="0" i="0" dirty="0"/>
        </a:p>
      </dgm:t>
    </dgm:pt>
    <dgm:pt modelId="{1568C8B2-107B-4802-8C62-77318AFCF991}" type="parTrans" cxnId="{37911ED0-176C-48CF-9FAD-8A855B892B4E}">
      <dgm:prSet/>
      <dgm:spPr/>
      <dgm:t>
        <a:bodyPr/>
        <a:lstStyle/>
        <a:p>
          <a:endParaRPr lang="es-MX"/>
        </a:p>
      </dgm:t>
    </dgm:pt>
    <dgm:pt modelId="{6C67CDF8-9985-4224-9A3D-B1AF5A57A949}" type="sibTrans" cxnId="{37911ED0-176C-48CF-9FAD-8A855B892B4E}">
      <dgm:prSet/>
      <dgm:spPr/>
      <dgm:t>
        <a:bodyPr/>
        <a:lstStyle/>
        <a:p>
          <a:endParaRPr lang="es-MX"/>
        </a:p>
      </dgm:t>
    </dgm:pt>
    <dgm:pt modelId="{6659BF95-D9A8-4527-8A03-D7B18BDB2838}">
      <dgm:prSet custT="1"/>
      <dgm:spPr/>
      <dgm:t>
        <a:bodyPr/>
        <a:lstStyle/>
        <a:p>
          <a:pPr rtl="0"/>
          <a:r>
            <a:rPr lang="es-MX" sz="1400" b="1" i="1" dirty="0" smtClean="0"/>
            <a:t>z</a:t>
          </a:r>
          <a:endParaRPr lang="es-MX" sz="1400" b="1" i="1" dirty="0"/>
        </a:p>
      </dgm:t>
    </dgm:pt>
    <dgm:pt modelId="{4A06FF59-AA62-43CC-9667-B4557F4E8C96}" type="parTrans" cxnId="{BBFCDA93-AD93-4AC9-B151-0AC52BA40EDB}">
      <dgm:prSet/>
      <dgm:spPr/>
      <dgm:t>
        <a:bodyPr/>
        <a:lstStyle/>
        <a:p>
          <a:endParaRPr lang="es-MX"/>
        </a:p>
      </dgm:t>
    </dgm:pt>
    <dgm:pt modelId="{59B2BCBB-DBEF-4ABA-B6DA-F170B0784816}" type="sibTrans" cxnId="{BBFCDA93-AD93-4AC9-B151-0AC52BA40EDB}">
      <dgm:prSet/>
      <dgm:spPr/>
      <dgm:t>
        <a:bodyPr/>
        <a:lstStyle/>
        <a:p>
          <a:endParaRPr lang="es-MX"/>
        </a:p>
      </dgm:t>
    </dgm:pt>
    <dgm:pt modelId="{5324F1E0-9498-403B-9480-40A36B555F76}">
      <dgm:prSet custT="1"/>
      <dgm:spPr/>
      <dgm:t>
        <a:bodyPr/>
        <a:lstStyle/>
        <a:p>
          <a:pPr rtl="0"/>
          <a:r>
            <a:rPr lang="es-MX" sz="1400" b="1" i="1" dirty="0" smtClean="0"/>
            <a:t>z</a:t>
          </a:r>
          <a:endParaRPr lang="es-MX" sz="1400" b="1" i="1" dirty="0"/>
        </a:p>
      </dgm:t>
    </dgm:pt>
    <dgm:pt modelId="{A9EC8779-8F0B-4316-AF8E-2C949F41EC32}" type="parTrans" cxnId="{61EF5347-3C8A-43CB-AC6D-A95992748F75}">
      <dgm:prSet/>
      <dgm:spPr/>
      <dgm:t>
        <a:bodyPr/>
        <a:lstStyle/>
        <a:p>
          <a:endParaRPr lang="es-MX"/>
        </a:p>
      </dgm:t>
    </dgm:pt>
    <dgm:pt modelId="{B0ED10AC-B77C-4B24-8D8D-3131CDB51416}" type="sibTrans" cxnId="{61EF5347-3C8A-43CB-AC6D-A95992748F75}">
      <dgm:prSet/>
      <dgm:spPr/>
      <dgm:t>
        <a:bodyPr/>
        <a:lstStyle/>
        <a:p>
          <a:endParaRPr lang="es-MX"/>
        </a:p>
      </dgm:t>
    </dgm:pt>
    <dgm:pt modelId="{348AEB01-DDDD-43F8-B62A-BF8126D87CA9}">
      <dgm:prSet custT="1"/>
      <dgm:spPr/>
      <dgm:t>
        <a:bodyPr/>
        <a:lstStyle/>
        <a:p>
          <a:pPr rtl="0"/>
          <a:r>
            <a:rPr lang="es-MX" sz="1400" b="0" i="0" dirty="0" smtClean="0"/>
            <a:t>¿=?</a:t>
          </a:r>
          <a:endParaRPr lang="es-MX" sz="1400" b="0" i="0" dirty="0"/>
        </a:p>
      </dgm:t>
    </dgm:pt>
    <dgm:pt modelId="{C504786D-C3C9-4CDF-89E5-6D3DA8E541A1}" type="parTrans" cxnId="{675B5AA3-9E48-4A10-9B0E-483841C4365C}">
      <dgm:prSet/>
      <dgm:spPr/>
      <dgm:t>
        <a:bodyPr/>
        <a:lstStyle/>
        <a:p>
          <a:endParaRPr lang="es-MX"/>
        </a:p>
      </dgm:t>
    </dgm:pt>
    <dgm:pt modelId="{A9394D17-884F-4746-809C-BCB2DBCBEFF6}" type="sibTrans" cxnId="{675B5AA3-9E48-4A10-9B0E-483841C4365C}">
      <dgm:prSet/>
      <dgm:spPr/>
      <dgm:t>
        <a:bodyPr/>
        <a:lstStyle/>
        <a:p>
          <a:endParaRPr lang="es-MX"/>
        </a:p>
      </dgm:t>
    </dgm:pt>
    <dgm:pt modelId="{2E1054DE-67C8-4ADF-8A79-6931C0DD7986}">
      <dgm:prSet custT="1"/>
      <dgm:spPr/>
      <dgm:t>
        <a:bodyPr/>
        <a:lstStyle/>
        <a:p>
          <a:pPr rtl="0"/>
          <a:r>
            <a:rPr lang="es-MX" sz="1400" b="0" i="0" dirty="0" smtClean="0"/>
            <a:t>No</a:t>
          </a:r>
          <a:endParaRPr lang="es-MX" sz="1400" b="0" i="0" dirty="0"/>
        </a:p>
      </dgm:t>
    </dgm:pt>
    <dgm:pt modelId="{A65DE0A9-95A5-4835-BBA8-EBFF28B1F22A}" type="parTrans" cxnId="{5921FCC3-1879-4801-B76C-EEE3E0459D14}">
      <dgm:prSet/>
      <dgm:spPr/>
      <dgm:t>
        <a:bodyPr/>
        <a:lstStyle/>
        <a:p>
          <a:endParaRPr lang="es-MX"/>
        </a:p>
      </dgm:t>
    </dgm:pt>
    <dgm:pt modelId="{E61A0DE9-CC8D-4903-8692-283A0E9A0608}" type="sibTrans" cxnId="{5921FCC3-1879-4801-B76C-EEE3E0459D14}">
      <dgm:prSet/>
      <dgm:spPr/>
      <dgm:t>
        <a:bodyPr/>
        <a:lstStyle/>
        <a:p>
          <a:endParaRPr lang="es-MX"/>
        </a:p>
      </dgm:t>
    </dgm:pt>
    <dgm:pt modelId="{558F1BC1-5457-4A98-90E3-8B76E742B2E8}">
      <dgm:prSet custT="1"/>
      <dgm:spPr/>
      <dgm:t>
        <a:bodyPr/>
        <a:lstStyle/>
        <a:p>
          <a:pPr rtl="0"/>
          <a:r>
            <a:rPr lang="es-MX" sz="1400" b="1" i="1" dirty="0" smtClean="0"/>
            <a:t>t o z</a:t>
          </a:r>
          <a:endParaRPr lang="es-MX" sz="1400" b="1" i="1" dirty="0"/>
        </a:p>
      </dgm:t>
    </dgm:pt>
    <dgm:pt modelId="{50B7E9CF-D106-42D7-B983-38D74E5639BA}" type="parTrans" cxnId="{DCEF3263-3A17-49F9-8285-8BB53842C809}">
      <dgm:prSet/>
      <dgm:spPr/>
      <dgm:t>
        <a:bodyPr/>
        <a:lstStyle/>
        <a:p>
          <a:endParaRPr lang="es-MX"/>
        </a:p>
      </dgm:t>
    </dgm:pt>
    <dgm:pt modelId="{656DCE2D-329F-424B-AF58-1616FC3303A1}" type="sibTrans" cxnId="{DCEF3263-3A17-49F9-8285-8BB53842C809}">
      <dgm:prSet/>
      <dgm:spPr/>
      <dgm:t>
        <a:bodyPr/>
        <a:lstStyle/>
        <a:p>
          <a:endParaRPr lang="es-MX"/>
        </a:p>
      </dgm:t>
    </dgm:pt>
    <dgm:pt modelId="{3C4C9459-DB7B-417C-81A3-CE994A01969F}">
      <dgm:prSet custT="1"/>
      <dgm:spPr/>
      <dgm:t>
        <a:bodyPr/>
        <a:lstStyle/>
        <a:p>
          <a:pPr rtl="0"/>
          <a:r>
            <a:rPr lang="es-MX" sz="1400" b="1" i="1" dirty="0" smtClean="0"/>
            <a:t>t’ o z</a:t>
          </a:r>
          <a:endParaRPr lang="es-MX" sz="1400" b="1" i="1" dirty="0"/>
        </a:p>
      </dgm:t>
    </dgm:pt>
    <dgm:pt modelId="{88923AF9-969B-44DF-822F-84725EB4FB6C}" type="parTrans" cxnId="{597809FF-2DB8-4F14-9AB9-78F26FEA621B}">
      <dgm:prSet/>
      <dgm:spPr/>
      <dgm:t>
        <a:bodyPr/>
        <a:lstStyle/>
        <a:p>
          <a:endParaRPr lang="es-MX"/>
        </a:p>
      </dgm:t>
    </dgm:pt>
    <dgm:pt modelId="{1C17D335-69F5-422D-9220-ADF850824CFC}" type="sibTrans" cxnId="{597809FF-2DB8-4F14-9AB9-78F26FEA621B}">
      <dgm:prSet/>
      <dgm:spPr/>
      <dgm:t>
        <a:bodyPr/>
        <a:lstStyle/>
        <a:p>
          <a:endParaRPr lang="es-MX"/>
        </a:p>
      </dgm:t>
    </dgm:pt>
    <dgm:pt modelId="{EE92B37D-ECB8-4083-83FB-DB78C3FFE3CF}">
      <dgm:prSet custT="1"/>
      <dgm:spPr/>
      <dgm:t>
        <a:bodyPr/>
        <a:lstStyle/>
        <a:p>
          <a:pPr rtl="0"/>
          <a:r>
            <a:rPr lang="es-MX" sz="1400" b="0" i="0" dirty="0" smtClean="0"/>
            <a:t>Sí</a:t>
          </a:r>
          <a:endParaRPr lang="es-MX" sz="1400" b="0" i="0" dirty="0"/>
        </a:p>
      </dgm:t>
    </dgm:pt>
    <dgm:pt modelId="{789761C4-9797-44F3-8F4A-D4BA96D12B6D}" type="parTrans" cxnId="{4431F95F-F250-4239-B9E7-5FEF0CEF0AD8}">
      <dgm:prSet/>
      <dgm:spPr/>
      <dgm:t>
        <a:bodyPr/>
        <a:lstStyle/>
        <a:p>
          <a:endParaRPr lang="es-MX"/>
        </a:p>
      </dgm:t>
    </dgm:pt>
    <dgm:pt modelId="{EFFE3870-9D46-4370-BADF-4E04F0B56141}" type="sibTrans" cxnId="{4431F95F-F250-4239-B9E7-5FEF0CEF0AD8}">
      <dgm:prSet/>
      <dgm:spPr/>
      <dgm:t>
        <a:bodyPr/>
        <a:lstStyle/>
        <a:p>
          <a:endParaRPr lang="es-MX"/>
        </a:p>
      </dgm:t>
    </dgm:pt>
    <dgm:pt modelId="{554EF27E-C84E-4572-844E-B50AAFF66014}">
      <dgm:prSet custT="1"/>
      <dgm:spPr/>
      <dgm:t>
        <a:bodyPr/>
        <a:lstStyle/>
        <a:p>
          <a:pPr rtl="0"/>
          <a:r>
            <a:rPr lang="es-MX" sz="1400" b="1" i="1" dirty="0" smtClean="0"/>
            <a:t>z</a:t>
          </a:r>
          <a:endParaRPr lang="es-MX" sz="1400" b="1" i="1" dirty="0"/>
        </a:p>
      </dgm:t>
    </dgm:pt>
    <dgm:pt modelId="{17871331-F583-4C88-BF15-137E38EEB5FF}" type="parTrans" cxnId="{752D7AEF-D41A-4303-9F4C-173EAFCE3522}">
      <dgm:prSet/>
      <dgm:spPr/>
      <dgm:t>
        <a:bodyPr/>
        <a:lstStyle/>
        <a:p>
          <a:endParaRPr lang="es-MX"/>
        </a:p>
      </dgm:t>
    </dgm:pt>
    <dgm:pt modelId="{292754EC-B86A-4DEF-983C-A2D196A16F78}" type="sibTrans" cxnId="{752D7AEF-D41A-4303-9F4C-173EAFCE3522}">
      <dgm:prSet/>
      <dgm:spPr/>
      <dgm:t>
        <a:bodyPr/>
        <a:lstStyle/>
        <a:p>
          <a:endParaRPr lang="es-MX"/>
        </a:p>
      </dgm:t>
    </dgm:pt>
    <dgm:pt modelId="{44C89214-2AB5-4416-A63E-4BEB847490E8}">
      <dgm:prSet custT="1"/>
      <dgm:spPr/>
      <dgm:t>
        <a:bodyPr/>
        <a:lstStyle/>
        <a:p>
          <a:pPr rtl="0"/>
          <a:r>
            <a:rPr lang="es-MX" sz="1400" b="0" i="0" dirty="0" smtClean="0"/>
            <a:t>No</a:t>
          </a:r>
          <a:endParaRPr lang="es-MX" sz="1400" b="0" i="0" dirty="0"/>
        </a:p>
      </dgm:t>
    </dgm:pt>
    <dgm:pt modelId="{02988B67-54EE-4556-AED6-04F6B2650A23}" type="parTrans" cxnId="{021B091E-9E50-4681-B20D-E4865A32F2BA}">
      <dgm:prSet/>
      <dgm:spPr/>
      <dgm:t>
        <a:bodyPr/>
        <a:lstStyle/>
        <a:p>
          <a:endParaRPr lang="es-MX"/>
        </a:p>
      </dgm:t>
    </dgm:pt>
    <dgm:pt modelId="{06722AA0-F232-4A87-961D-2DA4E2DD569A}" type="sibTrans" cxnId="{021B091E-9E50-4681-B20D-E4865A32F2BA}">
      <dgm:prSet/>
      <dgm:spPr/>
      <dgm:t>
        <a:bodyPr/>
        <a:lstStyle/>
        <a:p>
          <a:endParaRPr lang="es-MX"/>
        </a:p>
      </dgm:t>
    </dgm:pt>
    <dgm:pt modelId="{1237FC16-AD21-4E47-ACE9-4B4A4DCF650E}">
      <dgm:prSet custT="1"/>
      <dgm:spPr/>
      <dgm:t>
        <a:bodyPr/>
        <a:lstStyle/>
        <a:p>
          <a:pPr rtl="0"/>
          <a:r>
            <a:rPr lang="es-MX" sz="1400" b="1" i="1" dirty="0" smtClean="0"/>
            <a:t>z</a:t>
          </a:r>
          <a:endParaRPr lang="es-MX" sz="1400" b="1" i="1" dirty="0"/>
        </a:p>
      </dgm:t>
    </dgm:pt>
    <dgm:pt modelId="{43292447-E610-4368-AE3B-85B266722B3D}" type="parTrans" cxnId="{B4A8F484-0A90-4DCC-B908-4B6DA585DE12}">
      <dgm:prSet/>
      <dgm:spPr/>
      <dgm:t>
        <a:bodyPr/>
        <a:lstStyle/>
        <a:p>
          <a:endParaRPr lang="es-MX"/>
        </a:p>
      </dgm:t>
    </dgm:pt>
    <dgm:pt modelId="{47B77D2F-F9E4-48B5-9B44-F7B3C70DB032}" type="sibTrans" cxnId="{B4A8F484-0A90-4DCC-B908-4B6DA585DE12}">
      <dgm:prSet/>
      <dgm:spPr/>
      <dgm:t>
        <a:bodyPr/>
        <a:lstStyle/>
        <a:p>
          <a:endParaRPr lang="es-MX"/>
        </a:p>
      </dgm:t>
    </dgm:pt>
    <dgm:pt modelId="{E5AFF3FE-D29D-406A-B63F-194DA0ACE249}">
      <dgm:prSet custT="1"/>
      <dgm:spPr/>
      <dgm:t>
        <a:bodyPr/>
        <a:lstStyle/>
        <a:p>
          <a:pPr rtl="0"/>
          <a:r>
            <a:rPr lang="es-MX" sz="1400" b="0" i="0" dirty="0" smtClean="0"/>
            <a:t>¿=?</a:t>
          </a:r>
          <a:endParaRPr lang="es-MX" sz="1400" b="0" i="0" dirty="0"/>
        </a:p>
      </dgm:t>
    </dgm:pt>
    <dgm:pt modelId="{A667918D-101C-4E6C-9185-FA9810E7B560}" type="parTrans" cxnId="{BBA212E4-6D4D-4250-9539-781ADEF628E2}">
      <dgm:prSet/>
      <dgm:spPr/>
      <dgm:t>
        <a:bodyPr/>
        <a:lstStyle/>
        <a:p>
          <a:endParaRPr lang="es-MX"/>
        </a:p>
      </dgm:t>
    </dgm:pt>
    <dgm:pt modelId="{71782D95-E23C-4606-8D2D-4094946EB9F7}" type="sibTrans" cxnId="{BBA212E4-6D4D-4250-9539-781ADEF628E2}">
      <dgm:prSet/>
      <dgm:spPr/>
      <dgm:t>
        <a:bodyPr/>
        <a:lstStyle/>
        <a:p>
          <a:endParaRPr lang="es-MX"/>
        </a:p>
      </dgm:t>
    </dgm:pt>
    <dgm:pt modelId="{1FF99906-CB5D-4695-9131-DA84D05F9B68}">
      <dgm:prSet custT="1"/>
      <dgm:spPr/>
      <dgm:t>
        <a:bodyPr/>
        <a:lstStyle/>
        <a:p>
          <a:pPr rtl="0"/>
          <a:r>
            <a:rPr lang="es-MX" sz="1400" b="0" i="0" dirty="0" smtClean="0"/>
            <a:t>No </a:t>
          </a:r>
          <a:endParaRPr lang="es-MX" sz="1400" b="0" i="0" dirty="0"/>
        </a:p>
      </dgm:t>
    </dgm:pt>
    <dgm:pt modelId="{062F39F2-0693-46FB-9EBE-4D9FAA51828D}" type="parTrans" cxnId="{F01552C6-9889-46C4-AD3C-8BAE2CC77A53}">
      <dgm:prSet/>
      <dgm:spPr/>
      <dgm:t>
        <a:bodyPr/>
        <a:lstStyle/>
        <a:p>
          <a:endParaRPr lang="es-MX"/>
        </a:p>
      </dgm:t>
    </dgm:pt>
    <dgm:pt modelId="{8F848F98-5AD5-413D-AB7D-72CA4565FA56}" type="sibTrans" cxnId="{F01552C6-9889-46C4-AD3C-8BAE2CC77A53}">
      <dgm:prSet/>
      <dgm:spPr/>
      <dgm:t>
        <a:bodyPr/>
        <a:lstStyle/>
        <a:p>
          <a:endParaRPr lang="es-MX"/>
        </a:p>
      </dgm:t>
    </dgm:pt>
    <dgm:pt modelId="{3A98027F-CA16-4F64-8B12-A8AB67446B03}">
      <dgm:prSet custT="1"/>
      <dgm:spPr/>
      <dgm:t>
        <a:bodyPr/>
        <a:lstStyle/>
        <a:p>
          <a:pPr rtl="0"/>
          <a:r>
            <a:rPr lang="es-MX" sz="1400" b="1" i="1" dirty="0" smtClean="0"/>
            <a:t>t</a:t>
          </a:r>
          <a:endParaRPr lang="es-MX" sz="1400" b="1" i="1" dirty="0"/>
        </a:p>
      </dgm:t>
    </dgm:pt>
    <dgm:pt modelId="{2B18C8B8-D218-445D-9320-3B88425ACF25}" type="parTrans" cxnId="{8E875B37-CCF2-40FC-BD99-098BF4B4EB74}">
      <dgm:prSet/>
      <dgm:spPr/>
      <dgm:t>
        <a:bodyPr/>
        <a:lstStyle/>
        <a:p>
          <a:endParaRPr lang="es-MX"/>
        </a:p>
      </dgm:t>
    </dgm:pt>
    <dgm:pt modelId="{8A1F2040-F65F-4D70-BB00-39E6923A99D0}" type="sibTrans" cxnId="{8E875B37-CCF2-40FC-BD99-098BF4B4EB74}">
      <dgm:prSet/>
      <dgm:spPr/>
      <dgm:t>
        <a:bodyPr/>
        <a:lstStyle/>
        <a:p>
          <a:endParaRPr lang="es-MX"/>
        </a:p>
      </dgm:t>
    </dgm:pt>
    <dgm:pt modelId="{88304ADD-3A26-453E-8A11-D65772ECDE05}">
      <dgm:prSet custT="1"/>
      <dgm:spPr/>
      <dgm:t>
        <a:bodyPr/>
        <a:lstStyle/>
        <a:p>
          <a:pPr rtl="0"/>
          <a:r>
            <a:rPr lang="es-MX" sz="1400" b="1" i="1" dirty="0" smtClean="0"/>
            <a:t>t'</a:t>
          </a:r>
          <a:endParaRPr lang="es-MX" sz="1400" b="1" i="1" dirty="0"/>
        </a:p>
      </dgm:t>
    </dgm:pt>
    <dgm:pt modelId="{EEB7BAE7-4E41-4B29-A271-6FCF626C0AF0}" type="parTrans" cxnId="{0F5F5DC7-9B60-405E-9249-DA01FF9685B7}">
      <dgm:prSet/>
      <dgm:spPr/>
      <dgm:t>
        <a:bodyPr/>
        <a:lstStyle/>
        <a:p>
          <a:endParaRPr lang="es-MX"/>
        </a:p>
      </dgm:t>
    </dgm:pt>
    <dgm:pt modelId="{D4EFF7A3-EF50-4A14-AD13-741D26B86896}" type="sibTrans" cxnId="{0F5F5DC7-9B60-405E-9249-DA01FF9685B7}">
      <dgm:prSet/>
      <dgm:spPr/>
      <dgm:t>
        <a:bodyPr/>
        <a:lstStyle/>
        <a:p>
          <a:endParaRPr lang="es-MX"/>
        </a:p>
      </dgm:t>
    </dgm:pt>
    <dgm:pt modelId="{27A765E5-55E8-4100-BAAE-3B87EDDA16DE}">
      <dgm:prSet custT="1"/>
      <dgm:spPr/>
      <dgm:t>
        <a:bodyPr/>
        <a:lstStyle/>
        <a:p>
          <a:pPr rtl="0"/>
          <a:r>
            <a:rPr lang="es-MX" sz="1400" b="0" i="0" dirty="0" smtClean="0"/>
            <a:t>¿=?</a:t>
          </a:r>
          <a:endParaRPr lang="es-MX" sz="1400" b="0" i="0" dirty="0"/>
        </a:p>
      </dgm:t>
    </dgm:pt>
    <dgm:pt modelId="{44CFE409-E279-4E81-B9B5-C5CA105D6E0C}" type="parTrans" cxnId="{7874A74F-B75C-47EA-8FCF-13450A5DDC0B}">
      <dgm:prSet/>
      <dgm:spPr/>
      <dgm:t>
        <a:bodyPr/>
        <a:lstStyle/>
        <a:p>
          <a:endParaRPr lang="es-MX"/>
        </a:p>
      </dgm:t>
    </dgm:pt>
    <dgm:pt modelId="{6C3E3724-33FB-4AAF-A43A-2C03BA9A5EBB}" type="sibTrans" cxnId="{7874A74F-B75C-47EA-8FCF-13450A5DDC0B}">
      <dgm:prSet/>
      <dgm:spPr/>
      <dgm:t>
        <a:bodyPr/>
        <a:lstStyle/>
        <a:p>
          <a:endParaRPr lang="es-MX"/>
        </a:p>
      </dgm:t>
    </dgm:pt>
    <dgm:pt modelId="{6C78196D-0034-4C57-BCE2-9F408D8A3AE3}">
      <dgm:prSet custT="1"/>
      <dgm:spPr/>
      <dgm:t>
        <a:bodyPr/>
        <a:lstStyle/>
        <a:p>
          <a:pPr rtl="0"/>
          <a:r>
            <a:rPr lang="es-MX" sz="1400" b="0" i="0" dirty="0" smtClean="0"/>
            <a:t>No</a:t>
          </a:r>
          <a:endParaRPr lang="es-MX" sz="1400" b="0" i="0" dirty="0"/>
        </a:p>
      </dgm:t>
    </dgm:pt>
    <dgm:pt modelId="{4B759D43-3D70-44CF-A61C-E6E74831EE3F}" type="parTrans" cxnId="{FB172DD1-AD91-47A8-A11C-27D7D9E35354}">
      <dgm:prSet/>
      <dgm:spPr/>
      <dgm:t>
        <a:bodyPr/>
        <a:lstStyle/>
        <a:p>
          <a:endParaRPr lang="es-MX"/>
        </a:p>
      </dgm:t>
    </dgm:pt>
    <dgm:pt modelId="{AE611045-096C-4797-A0B7-03233FD928BF}" type="sibTrans" cxnId="{FB172DD1-AD91-47A8-A11C-27D7D9E35354}">
      <dgm:prSet/>
      <dgm:spPr/>
      <dgm:t>
        <a:bodyPr/>
        <a:lstStyle/>
        <a:p>
          <a:endParaRPr lang="es-MX"/>
        </a:p>
      </dgm:t>
    </dgm:pt>
    <dgm:pt modelId="{1AC49500-9382-4134-BCE6-546CB1100EDF}">
      <dgm:prSet custT="1"/>
      <dgm:spPr/>
      <dgm:t>
        <a:bodyPr/>
        <a:lstStyle/>
        <a:p>
          <a:pPr rtl="0"/>
          <a:r>
            <a:rPr lang="es-MX" sz="1400" b="1" i="1" dirty="0" smtClean="0"/>
            <a:t>z</a:t>
          </a:r>
          <a:endParaRPr lang="es-MX" sz="1400" b="1" i="1" dirty="0"/>
        </a:p>
      </dgm:t>
    </dgm:pt>
    <dgm:pt modelId="{A089B0CB-AEFA-4FF2-997C-C61F26DE0F37}" type="parTrans" cxnId="{81AF6C10-F523-40CB-8DE5-3FC0ACD9BD63}">
      <dgm:prSet/>
      <dgm:spPr/>
      <dgm:t>
        <a:bodyPr/>
        <a:lstStyle/>
        <a:p>
          <a:endParaRPr lang="es-MX"/>
        </a:p>
      </dgm:t>
    </dgm:pt>
    <dgm:pt modelId="{D01FCAC0-1AB9-45FF-8E24-876EB86DC060}" type="sibTrans" cxnId="{81AF6C10-F523-40CB-8DE5-3FC0ACD9BD63}">
      <dgm:prSet/>
      <dgm:spPr/>
      <dgm:t>
        <a:bodyPr/>
        <a:lstStyle/>
        <a:p>
          <a:endParaRPr lang="es-MX"/>
        </a:p>
      </dgm:t>
    </dgm:pt>
    <dgm:pt modelId="{1D835350-AFF8-428F-841F-1BC6CD59A849}">
      <dgm:prSet custT="1"/>
      <dgm:spPr/>
      <dgm:t>
        <a:bodyPr/>
        <a:lstStyle/>
        <a:p>
          <a:pPr rtl="0"/>
          <a:r>
            <a:rPr lang="es-MX" sz="1400" b="0" i="0" dirty="0" smtClean="0"/>
            <a:t>No</a:t>
          </a:r>
          <a:endParaRPr lang="es-MX" sz="1400" b="0" i="0" dirty="0"/>
        </a:p>
      </dgm:t>
    </dgm:pt>
    <dgm:pt modelId="{160E6416-8612-4E66-976A-8D3A47FB02A6}" type="parTrans" cxnId="{D7D23773-4856-404A-B0FE-AA8BEDD7A03F}">
      <dgm:prSet/>
      <dgm:spPr/>
      <dgm:t>
        <a:bodyPr/>
        <a:lstStyle/>
        <a:p>
          <a:endParaRPr lang="es-MX"/>
        </a:p>
      </dgm:t>
    </dgm:pt>
    <dgm:pt modelId="{ED1C5992-CFCA-454C-8C65-D2025AC034B0}" type="sibTrans" cxnId="{D7D23773-4856-404A-B0FE-AA8BEDD7A03F}">
      <dgm:prSet/>
      <dgm:spPr/>
      <dgm:t>
        <a:bodyPr/>
        <a:lstStyle/>
        <a:p>
          <a:endParaRPr lang="es-MX"/>
        </a:p>
      </dgm:t>
    </dgm:pt>
    <dgm:pt modelId="{CDBD4EA0-87E0-4239-8AE6-4D1896E4722E}">
      <dgm:prSet custT="1"/>
      <dgm:spPr/>
      <dgm:t>
        <a:bodyPr/>
        <a:lstStyle/>
        <a:p>
          <a:pPr rtl="0"/>
          <a:r>
            <a:rPr lang="es-MX" sz="1400" b="1" i="1" dirty="0" smtClean="0"/>
            <a:t>z</a:t>
          </a:r>
          <a:endParaRPr lang="es-MX" sz="1400" b="1" i="1" dirty="0"/>
        </a:p>
      </dgm:t>
    </dgm:pt>
    <dgm:pt modelId="{60CBA915-989E-47AF-8285-743BAA09F846}" type="parTrans" cxnId="{B3D4BC82-14F8-4B20-A4B7-14110740247E}">
      <dgm:prSet/>
      <dgm:spPr/>
      <dgm:t>
        <a:bodyPr/>
        <a:lstStyle/>
        <a:p>
          <a:endParaRPr lang="es-MX"/>
        </a:p>
      </dgm:t>
    </dgm:pt>
    <dgm:pt modelId="{CF3CE62B-8FC4-4C6B-9252-ABDD0DEE0F7B}" type="sibTrans" cxnId="{B3D4BC82-14F8-4B20-A4B7-14110740247E}">
      <dgm:prSet/>
      <dgm:spPr/>
      <dgm:t>
        <a:bodyPr/>
        <a:lstStyle/>
        <a:p>
          <a:endParaRPr lang="es-MX"/>
        </a:p>
      </dgm:t>
    </dgm:pt>
    <dgm:pt modelId="{76B1944F-1222-4AB6-8549-CCA5C346A438}">
      <dgm:prSet custT="1"/>
      <dgm:spPr/>
      <dgm:t>
        <a:bodyPr/>
        <a:lstStyle/>
        <a:p>
          <a:pPr rtl="0"/>
          <a:r>
            <a:rPr lang="es-MX" sz="1400" b="0" i="0" dirty="0" smtClean="0"/>
            <a:t>Sí</a:t>
          </a:r>
          <a:endParaRPr lang="es-MX" sz="1400" b="0" i="0" dirty="0"/>
        </a:p>
      </dgm:t>
    </dgm:pt>
    <dgm:pt modelId="{DDAD0A96-F062-4120-BBB5-DB8AC7DA9907}" type="parTrans" cxnId="{61BC9899-97AE-4589-977F-7FBBAB4B45B6}">
      <dgm:prSet/>
      <dgm:spPr/>
      <dgm:t>
        <a:bodyPr/>
        <a:lstStyle/>
        <a:p>
          <a:endParaRPr lang="es-MX"/>
        </a:p>
      </dgm:t>
    </dgm:pt>
    <dgm:pt modelId="{15F90590-8125-4A04-96F9-33A677724334}" type="sibTrans" cxnId="{61BC9899-97AE-4589-977F-7FBBAB4B45B6}">
      <dgm:prSet/>
      <dgm:spPr/>
      <dgm:t>
        <a:bodyPr/>
        <a:lstStyle/>
        <a:p>
          <a:endParaRPr lang="es-MX"/>
        </a:p>
      </dgm:t>
    </dgm:pt>
    <dgm:pt modelId="{01973EF0-F477-4C49-B6D3-F9549717268A}">
      <dgm:prSet custT="1"/>
      <dgm:spPr/>
      <dgm:t>
        <a:bodyPr/>
        <a:lstStyle/>
        <a:p>
          <a:pPr rtl="0"/>
          <a:r>
            <a:rPr lang="es-MX" sz="1400" b="1" i="1" dirty="0" smtClean="0"/>
            <a:t>z</a:t>
          </a:r>
          <a:endParaRPr lang="es-MX" sz="1400" b="1" i="1" dirty="0"/>
        </a:p>
      </dgm:t>
    </dgm:pt>
    <dgm:pt modelId="{82ACBD15-9335-407D-95BD-203082BF7EAA}" type="parTrans" cxnId="{B78058F1-FA9D-4892-AAEA-03BE3A423981}">
      <dgm:prSet/>
      <dgm:spPr/>
      <dgm:t>
        <a:bodyPr/>
        <a:lstStyle/>
        <a:p>
          <a:endParaRPr lang="es-MX"/>
        </a:p>
      </dgm:t>
    </dgm:pt>
    <dgm:pt modelId="{BA9016C2-7E2F-45E1-8845-2768AF1DCF8F}" type="sibTrans" cxnId="{B78058F1-FA9D-4892-AAEA-03BE3A423981}">
      <dgm:prSet/>
      <dgm:spPr/>
      <dgm:t>
        <a:bodyPr/>
        <a:lstStyle/>
        <a:p>
          <a:endParaRPr lang="es-MX"/>
        </a:p>
      </dgm:t>
    </dgm:pt>
    <dgm:pt modelId="{9431EF8A-10E8-4935-98E2-C160392DF701}">
      <dgm:prSet custT="1"/>
      <dgm:spPr/>
      <dgm:t>
        <a:bodyPr/>
        <a:lstStyle/>
        <a:p>
          <a:pPr rtl="0"/>
          <a:r>
            <a:rPr lang="es-MX" sz="1400" b="0" i="0" dirty="0" smtClean="0"/>
            <a:t>No</a:t>
          </a:r>
          <a:endParaRPr lang="es-MX" sz="1400" b="0" i="0" dirty="0"/>
        </a:p>
      </dgm:t>
    </dgm:pt>
    <dgm:pt modelId="{3D1BA54A-6EE5-4235-AB68-D56472EA176B}" type="parTrans" cxnId="{1E001E45-25B6-4EFB-8B39-9ED3F27C8979}">
      <dgm:prSet/>
      <dgm:spPr/>
      <dgm:t>
        <a:bodyPr/>
        <a:lstStyle/>
        <a:p>
          <a:endParaRPr lang="es-MX"/>
        </a:p>
      </dgm:t>
    </dgm:pt>
    <dgm:pt modelId="{FB9807B8-A5FF-4BA1-B686-2569E7CC4F25}" type="sibTrans" cxnId="{1E001E45-25B6-4EFB-8B39-9ED3F27C8979}">
      <dgm:prSet/>
      <dgm:spPr/>
      <dgm:t>
        <a:bodyPr/>
        <a:lstStyle/>
        <a:p>
          <a:endParaRPr lang="es-MX"/>
        </a:p>
      </dgm:t>
    </dgm:pt>
    <dgm:pt modelId="{23D3FFD0-DDF5-47EB-9185-167DBA83F663}">
      <dgm:prSet custT="1"/>
      <dgm:spPr/>
      <dgm:t>
        <a:bodyPr/>
        <a:lstStyle/>
        <a:p>
          <a:pPr rtl="0"/>
          <a:r>
            <a:rPr lang="es-MX" sz="1400" b="1" i="1" dirty="0" smtClean="0"/>
            <a:t>t’</a:t>
          </a:r>
          <a:endParaRPr lang="es-MX" sz="1400" b="1" i="1" dirty="0"/>
        </a:p>
      </dgm:t>
    </dgm:pt>
    <dgm:pt modelId="{93C481E6-2DB9-446A-A1F2-D5DA0F9E3B68}" type="parTrans" cxnId="{E476B6DF-D740-436A-86F5-39171A92EE73}">
      <dgm:prSet/>
      <dgm:spPr/>
      <dgm:t>
        <a:bodyPr/>
        <a:lstStyle/>
        <a:p>
          <a:endParaRPr lang="es-MX"/>
        </a:p>
      </dgm:t>
    </dgm:pt>
    <dgm:pt modelId="{B8C87CDC-D77D-4338-8D6E-69B7F7FFC264}" type="sibTrans" cxnId="{E476B6DF-D740-436A-86F5-39171A92EE73}">
      <dgm:prSet/>
      <dgm:spPr/>
      <dgm:t>
        <a:bodyPr/>
        <a:lstStyle/>
        <a:p>
          <a:endParaRPr lang="es-MX"/>
        </a:p>
      </dgm:t>
    </dgm:pt>
    <dgm:pt modelId="{C94BCAEE-1AC9-4D2F-8B97-2C157F0FF875}">
      <dgm:prSet custT="1"/>
      <dgm:spPr/>
      <dgm:t>
        <a:bodyPr/>
        <a:lstStyle/>
        <a:p>
          <a:pPr rtl="0"/>
          <a:r>
            <a:rPr lang="es-MX" sz="1400" b="0" i="0" dirty="0" smtClean="0"/>
            <a:t>¿=?</a:t>
          </a:r>
          <a:endParaRPr lang="es-MX" sz="1400" b="0" i="0" dirty="0"/>
        </a:p>
      </dgm:t>
    </dgm:pt>
    <dgm:pt modelId="{C36157FE-2B90-44FD-9CB5-90B0727746DC}" type="parTrans" cxnId="{D34D6C40-C20C-4F74-B6E4-A985FCEBCF9F}">
      <dgm:prSet/>
      <dgm:spPr/>
      <dgm:t>
        <a:bodyPr/>
        <a:lstStyle/>
        <a:p>
          <a:endParaRPr lang="es-MX"/>
        </a:p>
      </dgm:t>
    </dgm:pt>
    <dgm:pt modelId="{3BBD339D-2602-444E-BB2E-23480E979438}" type="sibTrans" cxnId="{D34D6C40-C20C-4F74-B6E4-A985FCEBCF9F}">
      <dgm:prSet/>
      <dgm:spPr/>
      <dgm:t>
        <a:bodyPr/>
        <a:lstStyle/>
        <a:p>
          <a:endParaRPr lang="es-MX"/>
        </a:p>
      </dgm:t>
    </dgm:pt>
    <dgm:pt modelId="{3A1F06A1-B09E-4DFD-B3A7-E9675294F7AA}">
      <dgm:prSet custT="1"/>
      <dgm:spPr/>
      <dgm:t>
        <a:bodyPr/>
        <a:lstStyle/>
        <a:p>
          <a:pPr rtl="0"/>
          <a:r>
            <a:rPr lang="es-MX" sz="1400" b="0" i="0" dirty="0" smtClean="0"/>
            <a:t>Sí</a:t>
          </a:r>
          <a:endParaRPr lang="es-MX" sz="1400" b="0" i="0" dirty="0"/>
        </a:p>
      </dgm:t>
    </dgm:pt>
    <dgm:pt modelId="{87D79887-2837-43E2-AA87-C447CC8873CC}" type="parTrans" cxnId="{5DA8A2D1-994A-4606-9394-E1251590A241}">
      <dgm:prSet/>
      <dgm:spPr/>
      <dgm:t>
        <a:bodyPr/>
        <a:lstStyle/>
        <a:p>
          <a:endParaRPr lang="es-MX"/>
        </a:p>
      </dgm:t>
    </dgm:pt>
    <dgm:pt modelId="{95A5ED38-8390-48FD-B2A1-04AD700E627B}" type="sibTrans" cxnId="{5DA8A2D1-994A-4606-9394-E1251590A241}">
      <dgm:prSet/>
      <dgm:spPr/>
      <dgm:t>
        <a:bodyPr/>
        <a:lstStyle/>
        <a:p>
          <a:endParaRPr lang="es-MX"/>
        </a:p>
      </dgm:t>
    </dgm:pt>
    <dgm:pt modelId="{431CA335-19DE-46A3-B933-A0A0643A0A17}">
      <dgm:prSet custT="1"/>
      <dgm:spPr/>
      <dgm:t>
        <a:bodyPr/>
        <a:lstStyle/>
        <a:p>
          <a:pPr rtl="0"/>
          <a:r>
            <a:rPr lang="es-MX" sz="1400" b="0" i="0" dirty="0" smtClean="0"/>
            <a:t>No</a:t>
          </a:r>
          <a:endParaRPr lang="es-MX" sz="1400" b="0" i="0" dirty="0"/>
        </a:p>
      </dgm:t>
    </dgm:pt>
    <dgm:pt modelId="{378C260A-174F-4EBF-97F0-C115F30DC5C6}" type="parTrans" cxnId="{719787C5-9588-4D00-BFCD-93E2D086F4B7}">
      <dgm:prSet/>
      <dgm:spPr/>
      <dgm:t>
        <a:bodyPr/>
        <a:lstStyle/>
        <a:p>
          <a:endParaRPr lang="es-MX"/>
        </a:p>
      </dgm:t>
    </dgm:pt>
    <dgm:pt modelId="{FBA8EB50-647A-4109-9E23-ED78782D980B}" type="sibTrans" cxnId="{719787C5-9588-4D00-BFCD-93E2D086F4B7}">
      <dgm:prSet/>
      <dgm:spPr/>
      <dgm:t>
        <a:bodyPr/>
        <a:lstStyle/>
        <a:p>
          <a:endParaRPr lang="es-MX"/>
        </a:p>
      </dgm:t>
    </dgm:pt>
    <dgm:pt modelId="{0C92929B-9A02-40EB-ADBE-9B7D96DCFCAF}">
      <dgm:prSet custT="1"/>
      <dgm:spPr/>
      <dgm:t>
        <a:bodyPr/>
        <a:lstStyle/>
        <a:p>
          <a:pPr rtl="0"/>
          <a:r>
            <a:rPr lang="es-MX" sz="1400" b="0" i="0" dirty="0" smtClean="0"/>
            <a:t>Otro</a:t>
          </a:r>
          <a:endParaRPr lang="es-MX" sz="1400" b="0" i="0" dirty="0"/>
        </a:p>
      </dgm:t>
    </dgm:pt>
    <dgm:pt modelId="{D0E13871-CF53-402C-8849-BC9ABEB2F6F2}" type="parTrans" cxnId="{F4B3AD70-F39B-4779-B064-01908E99302A}">
      <dgm:prSet/>
      <dgm:spPr/>
      <dgm:t>
        <a:bodyPr/>
        <a:lstStyle/>
        <a:p>
          <a:endParaRPr lang="es-MX"/>
        </a:p>
      </dgm:t>
    </dgm:pt>
    <dgm:pt modelId="{FB299B92-580D-4A7E-B62D-4F1995784A25}" type="sibTrans" cxnId="{F4B3AD70-F39B-4779-B064-01908E99302A}">
      <dgm:prSet/>
      <dgm:spPr/>
      <dgm:t>
        <a:bodyPr/>
        <a:lstStyle/>
        <a:p>
          <a:endParaRPr lang="es-MX"/>
        </a:p>
      </dgm:t>
    </dgm:pt>
    <dgm:pt modelId="{38428661-07DE-4584-AFA0-A77DA6674157}">
      <dgm:prSet custT="1"/>
      <dgm:spPr/>
      <dgm:t>
        <a:bodyPr/>
        <a:lstStyle/>
        <a:p>
          <a:r>
            <a:rPr lang="es-MX" sz="1400" b="0" i="0" dirty="0" smtClean="0"/>
            <a:t>Sí</a:t>
          </a:r>
          <a:endParaRPr lang="es-MX" sz="1400" b="0" i="0" dirty="0"/>
        </a:p>
      </dgm:t>
    </dgm:pt>
    <dgm:pt modelId="{36CA528B-88EF-4AE0-86B9-BFDDCFC8C22D}" type="parTrans" cxnId="{6E4F92A2-7F9E-4613-B276-E288BB3DBD0C}">
      <dgm:prSet/>
      <dgm:spPr/>
      <dgm:t>
        <a:bodyPr/>
        <a:lstStyle/>
        <a:p>
          <a:endParaRPr lang="es-MX"/>
        </a:p>
      </dgm:t>
    </dgm:pt>
    <dgm:pt modelId="{9F201C7B-9E31-4385-A089-A56EFAB80214}" type="sibTrans" cxnId="{6E4F92A2-7F9E-4613-B276-E288BB3DBD0C}">
      <dgm:prSet/>
      <dgm:spPr/>
      <dgm:t>
        <a:bodyPr/>
        <a:lstStyle/>
        <a:p>
          <a:endParaRPr lang="es-MX"/>
        </a:p>
      </dgm:t>
    </dgm:pt>
    <dgm:pt modelId="{37E635CD-F87D-4D38-91A2-D25DD1CAB30E}">
      <dgm:prSet custT="1"/>
      <dgm:spPr/>
      <dgm:t>
        <a:bodyPr/>
        <a:lstStyle/>
        <a:p>
          <a:r>
            <a:rPr lang="es-MX" sz="1400" b="0" i="0" dirty="0" smtClean="0"/>
            <a:t>Otro</a:t>
          </a:r>
          <a:endParaRPr lang="es-MX" sz="1400" b="0" i="0" dirty="0"/>
        </a:p>
      </dgm:t>
    </dgm:pt>
    <dgm:pt modelId="{5BD62FB1-123F-4283-97E4-04122F21C5BF}" type="parTrans" cxnId="{687BDDAE-68B3-44F5-A147-AD5D985CFF4F}">
      <dgm:prSet/>
      <dgm:spPr/>
      <dgm:t>
        <a:bodyPr/>
        <a:lstStyle/>
        <a:p>
          <a:endParaRPr lang="es-MX"/>
        </a:p>
      </dgm:t>
    </dgm:pt>
    <dgm:pt modelId="{DAA7EC1F-0B3E-4B51-9020-9B23FD928BB9}" type="sibTrans" cxnId="{687BDDAE-68B3-44F5-A147-AD5D985CFF4F}">
      <dgm:prSet/>
      <dgm:spPr/>
      <dgm:t>
        <a:bodyPr/>
        <a:lstStyle/>
        <a:p>
          <a:endParaRPr lang="es-MX"/>
        </a:p>
      </dgm:t>
    </dgm:pt>
    <dgm:pt modelId="{9B09BCB3-978A-4202-BFEF-2E234AD30530}">
      <dgm:prSet custT="1"/>
      <dgm:spPr/>
      <dgm:t>
        <a:bodyPr/>
        <a:lstStyle/>
        <a:p>
          <a:r>
            <a:rPr lang="es-MX" sz="1400" b="0" i="0" dirty="0" smtClean="0"/>
            <a:t>No</a:t>
          </a:r>
          <a:endParaRPr lang="es-MX" sz="1400" b="0" i="0" dirty="0"/>
        </a:p>
      </dgm:t>
    </dgm:pt>
    <dgm:pt modelId="{D0B1469B-35B3-47FE-93F5-CA86DE7D23B9}" type="parTrans" cxnId="{8478739A-7AE6-492C-92B0-EBFF185A21E0}">
      <dgm:prSet/>
      <dgm:spPr/>
      <dgm:t>
        <a:bodyPr/>
        <a:lstStyle/>
        <a:p>
          <a:endParaRPr lang="es-MX"/>
        </a:p>
      </dgm:t>
    </dgm:pt>
    <dgm:pt modelId="{4D2E0CB9-DF97-41E8-B12C-FB5FA67A5449}" type="sibTrans" cxnId="{8478739A-7AE6-492C-92B0-EBFF185A21E0}">
      <dgm:prSet/>
      <dgm:spPr/>
      <dgm:t>
        <a:bodyPr/>
        <a:lstStyle/>
        <a:p>
          <a:endParaRPr lang="es-MX"/>
        </a:p>
      </dgm:t>
    </dgm:pt>
    <dgm:pt modelId="{2A6820DC-9B58-4843-B0A5-F64DE8AC5A13}">
      <dgm:prSet custT="1"/>
      <dgm:spPr/>
      <dgm:t>
        <a:bodyPr/>
        <a:lstStyle/>
        <a:p>
          <a:r>
            <a:rPr lang="es-MX" sz="1400" b="0" i="0" dirty="0" smtClean="0"/>
            <a:t>Otro</a:t>
          </a:r>
          <a:endParaRPr lang="es-MX" sz="1400" b="0" i="0" dirty="0"/>
        </a:p>
      </dgm:t>
    </dgm:pt>
    <dgm:pt modelId="{A1D20670-8155-49AA-840A-99F08F370837}" type="parTrans" cxnId="{EEA2843F-6F80-4B79-BD25-2F6A81EB0EA9}">
      <dgm:prSet/>
      <dgm:spPr/>
      <dgm:t>
        <a:bodyPr/>
        <a:lstStyle/>
        <a:p>
          <a:endParaRPr lang="es-MX"/>
        </a:p>
      </dgm:t>
    </dgm:pt>
    <dgm:pt modelId="{58C6B686-11DB-44C7-970F-7778BB1556BA}" type="sibTrans" cxnId="{EEA2843F-6F80-4B79-BD25-2F6A81EB0EA9}">
      <dgm:prSet/>
      <dgm:spPr/>
      <dgm:t>
        <a:bodyPr/>
        <a:lstStyle/>
        <a:p>
          <a:endParaRPr lang="es-MX"/>
        </a:p>
      </dgm:t>
    </dgm:pt>
    <dgm:pt modelId="{4FB58E16-D9DE-42E0-841E-64A48BBD9629}" type="pres">
      <dgm:prSet presAssocID="{630D519F-8AFE-44D4-BCA0-B4EB8588046A}" presName="Name0" presStyleCnt="0">
        <dgm:presLayoutVars>
          <dgm:chPref val="1"/>
          <dgm:dir/>
          <dgm:animOne val="branch"/>
          <dgm:animLvl val="lvl"/>
          <dgm:resizeHandles val="exact"/>
        </dgm:presLayoutVars>
      </dgm:prSet>
      <dgm:spPr/>
      <dgm:t>
        <a:bodyPr/>
        <a:lstStyle/>
        <a:p>
          <a:endParaRPr lang="es-MX"/>
        </a:p>
      </dgm:t>
    </dgm:pt>
    <dgm:pt modelId="{86949542-AB62-4F66-A8D1-EF6B5891C5FA}" type="pres">
      <dgm:prSet presAssocID="{558370BF-CFBB-41B4-BD5F-242DA200DE61}" presName="root1" presStyleCnt="0"/>
      <dgm:spPr/>
    </dgm:pt>
    <dgm:pt modelId="{A97DABEA-74D5-48B5-9E8F-90AC0ADF20CC}" type="pres">
      <dgm:prSet presAssocID="{558370BF-CFBB-41B4-BD5F-242DA200DE61}" presName="LevelOneTextNode" presStyleLbl="node0" presStyleIdx="0" presStyleCnt="1" custScaleX="263597" custScaleY="137251">
        <dgm:presLayoutVars>
          <dgm:chPref val="3"/>
        </dgm:presLayoutVars>
      </dgm:prSet>
      <dgm:spPr/>
      <dgm:t>
        <a:bodyPr/>
        <a:lstStyle/>
        <a:p>
          <a:endParaRPr lang="es-MX"/>
        </a:p>
      </dgm:t>
    </dgm:pt>
    <dgm:pt modelId="{212CF025-5922-41BE-825B-BF36BB17065F}" type="pres">
      <dgm:prSet presAssocID="{558370BF-CFBB-41B4-BD5F-242DA200DE61}" presName="level2hierChild" presStyleCnt="0"/>
      <dgm:spPr/>
    </dgm:pt>
    <dgm:pt modelId="{F81E7C72-4EC0-486E-8A26-929E7E82A270}" type="pres">
      <dgm:prSet presAssocID="{E78831D1-ECC4-46E9-AC2E-B4B2BC8D6352}" presName="conn2-1" presStyleLbl="parChTrans1D2" presStyleIdx="0" presStyleCnt="2"/>
      <dgm:spPr/>
      <dgm:t>
        <a:bodyPr/>
        <a:lstStyle/>
        <a:p>
          <a:endParaRPr lang="es-MX"/>
        </a:p>
      </dgm:t>
    </dgm:pt>
    <dgm:pt modelId="{933F875D-FFD0-49DE-A30E-65975C2E2626}" type="pres">
      <dgm:prSet presAssocID="{E78831D1-ECC4-46E9-AC2E-B4B2BC8D6352}" presName="connTx" presStyleLbl="parChTrans1D2" presStyleIdx="0" presStyleCnt="2"/>
      <dgm:spPr/>
      <dgm:t>
        <a:bodyPr/>
        <a:lstStyle/>
        <a:p>
          <a:endParaRPr lang="es-MX"/>
        </a:p>
      </dgm:t>
    </dgm:pt>
    <dgm:pt modelId="{D1D6B4F8-AFA0-4871-92A6-E2495E3AD985}" type="pres">
      <dgm:prSet presAssocID="{AA3DDA07-F587-4768-A7D9-872F4D98196F}" presName="root2" presStyleCnt="0"/>
      <dgm:spPr/>
    </dgm:pt>
    <dgm:pt modelId="{C6E9DA0E-8279-4A99-ACFB-6C05EBBD2425}" type="pres">
      <dgm:prSet presAssocID="{AA3DDA07-F587-4768-A7D9-872F4D98196F}" presName="LevelTwoTextNode" presStyleLbl="node2" presStyleIdx="0" presStyleCnt="2" custScaleX="75959" custScaleY="124573">
        <dgm:presLayoutVars>
          <dgm:chPref val="3"/>
        </dgm:presLayoutVars>
      </dgm:prSet>
      <dgm:spPr/>
      <dgm:t>
        <a:bodyPr/>
        <a:lstStyle/>
        <a:p>
          <a:endParaRPr lang="es-MX"/>
        </a:p>
      </dgm:t>
    </dgm:pt>
    <dgm:pt modelId="{0E822D39-A5DE-4742-99B7-ACB4CE211888}" type="pres">
      <dgm:prSet presAssocID="{AA3DDA07-F587-4768-A7D9-872F4D98196F}" presName="level3hierChild" presStyleCnt="0"/>
      <dgm:spPr/>
    </dgm:pt>
    <dgm:pt modelId="{912E53C5-94D8-4D92-AB5D-24A95FE863CE}" type="pres">
      <dgm:prSet presAssocID="{144EFB89-D6C8-4A27-B042-5C54F295B21F}" presName="conn2-1" presStyleLbl="parChTrans1D3" presStyleIdx="0" presStyleCnt="2"/>
      <dgm:spPr/>
      <dgm:t>
        <a:bodyPr/>
        <a:lstStyle/>
        <a:p>
          <a:endParaRPr lang="es-MX"/>
        </a:p>
      </dgm:t>
    </dgm:pt>
    <dgm:pt modelId="{ECB2578A-6F82-49B3-8EF8-EFC1D59751A8}" type="pres">
      <dgm:prSet presAssocID="{144EFB89-D6C8-4A27-B042-5C54F295B21F}" presName="connTx" presStyleLbl="parChTrans1D3" presStyleIdx="0" presStyleCnt="2"/>
      <dgm:spPr/>
      <dgm:t>
        <a:bodyPr/>
        <a:lstStyle/>
        <a:p>
          <a:endParaRPr lang="es-MX"/>
        </a:p>
      </dgm:t>
    </dgm:pt>
    <dgm:pt modelId="{77B16B50-6B21-43B1-BC45-7FE9B8D867F2}" type="pres">
      <dgm:prSet presAssocID="{66132F42-038B-467F-AB1B-A74C672047A4}" presName="root2" presStyleCnt="0"/>
      <dgm:spPr/>
    </dgm:pt>
    <dgm:pt modelId="{738EAC9D-27C8-4B42-A864-D5B00C8B85B5}" type="pres">
      <dgm:prSet presAssocID="{66132F42-038B-467F-AB1B-A74C672047A4}" presName="LevelTwoTextNode" presStyleLbl="node3" presStyleIdx="0" presStyleCnt="2" custScaleX="113939" custScaleY="124573">
        <dgm:presLayoutVars>
          <dgm:chPref val="3"/>
        </dgm:presLayoutVars>
      </dgm:prSet>
      <dgm:spPr/>
      <dgm:t>
        <a:bodyPr/>
        <a:lstStyle/>
        <a:p>
          <a:endParaRPr lang="es-MX"/>
        </a:p>
      </dgm:t>
    </dgm:pt>
    <dgm:pt modelId="{4887242C-3B8C-47C3-B6CD-A4EFBBDEE929}" type="pres">
      <dgm:prSet presAssocID="{66132F42-038B-467F-AB1B-A74C672047A4}" presName="level3hierChild" presStyleCnt="0"/>
      <dgm:spPr/>
    </dgm:pt>
    <dgm:pt modelId="{FE671C43-1D10-409D-8085-8C2415AB2161}" type="pres">
      <dgm:prSet presAssocID="{6CF3F3CC-3359-40B6-A540-EAC3ACA5DA11}" presName="conn2-1" presStyleLbl="parChTrans1D4" presStyleIdx="0" presStyleCnt="56"/>
      <dgm:spPr/>
      <dgm:t>
        <a:bodyPr/>
        <a:lstStyle/>
        <a:p>
          <a:endParaRPr lang="es-MX"/>
        </a:p>
      </dgm:t>
    </dgm:pt>
    <dgm:pt modelId="{426790A1-C512-4FA5-906B-D01CCABBC863}" type="pres">
      <dgm:prSet presAssocID="{6CF3F3CC-3359-40B6-A540-EAC3ACA5DA11}" presName="connTx" presStyleLbl="parChTrans1D4" presStyleIdx="0" presStyleCnt="56"/>
      <dgm:spPr/>
      <dgm:t>
        <a:bodyPr/>
        <a:lstStyle/>
        <a:p>
          <a:endParaRPr lang="es-MX"/>
        </a:p>
      </dgm:t>
    </dgm:pt>
    <dgm:pt modelId="{B05F0272-062A-4CD8-91AB-E2AB73101D33}" type="pres">
      <dgm:prSet presAssocID="{5EC076B1-048B-4740-9AEB-8DF093137364}" presName="root2" presStyleCnt="0"/>
      <dgm:spPr/>
    </dgm:pt>
    <dgm:pt modelId="{884B552D-3F46-4159-B7B5-E342E136DF1A}" type="pres">
      <dgm:prSet presAssocID="{5EC076B1-048B-4740-9AEB-8DF093137364}" presName="LevelTwoTextNode" presStyleLbl="node4" presStyleIdx="0" presStyleCnt="56" custScaleX="75959" custScaleY="124573">
        <dgm:presLayoutVars>
          <dgm:chPref val="3"/>
        </dgm:presLayoutVars>
      </dgm:prSet>
      <dgm:spPr/>
      <dgm:t>
        <a:bodyPr/>
        <a:lstStyle/>
        <a:p>
          <a:endParaRPr lang="es-MX"/>
        </a:p>
      </dgm:t>
    </dgm:pt>
    <dgm:pt modelId="{18C0F8ED-DCFC-40FB-9E0F-319FAF0A33B7}" type="pres">
      <dgm:prSet presAssocID="{5EC076B1-048B-4740-9AEB-8DF093137364}" presName="level3hierChild" presStyleCnt="0"/>
      <dgm:spPr/>
    </dgm:pt>
    <dgm:pt modelId="{D7BF7D90-DFAF-45A8-9B9D-7AB4F1F48B6B}" type="pres">
      <dgm:prSet presAssocID="{8602D598-A216-4901-AC62-A48FBB9DBE28}" presName="conn2-1" presStyleLbl="parChTrans1D4" presStyleIdx="1" presStyleCnt="56"/>
      <dgm:spPr/>
      <dgm:t>
        <a:bodyPr/>
        <a:lstStyle/>
        <a:p>
          <a:endParaRPr lang="es-MX"/>
        </a:p>
      </dgm:t>
    </dgm:pt>
    <dgm:pt modelId="{B85DEF67-DF83-4627-A06E-38BA296DAA75}" type="pres">
      <dgm:prSet presAssocID="{8602D598-A216-4901-AC62-A48FBB9DBE28}" presName="connTx" presStyleLbl="parChTrans1D4" presStyleIdx="1" presStyleCnt="56"/>
      <dgm:spPr/>
      <dgm:t>
        <a:bodyPr/>
        <a:lstStyle/>
        <a:p>
          <a:endParaRPr lang="es-MX"/>
        </a:p>
      </dgm:t>
    </dgm:pt>
    <dgm:pt modelId="{DCBCC125-FAE1-439A-801F-AFD3907764CF}" type="pres">
      <dgm:prSet presAssocID="{C124166F-B390-4A91-BBE1-09FFCEE30F17}" presName="root2" presStyleCnt="0"/>
      <dgm:spPr/>
    </dgm:pt>
    <dgm:pt modelId="{5EA714FD-D70A-47B6-A2E9-9112ACBF3D6D}" type="pres">
      <dgm:prSet presAssocID="{C124166F-B390-4A91-BBE1-09FFCEE30F17}" presName="LevelTwoTextNode" presStyleLbl="node4" presStyleIdx="1" presStyleCnt="56" custScaleX="189899" custScaleY="124573">
        <dgm:presLayoutVars>
          <dgm:chPref val="3"/>
        </dgm:presLayoutVars>
      </dgm:prSet>
      <dgm:spPr/>
      <dgm:t>
        <a:bodyPr/>
        <a:lstStyle/>
        <a:p>
          <a:endParaRPr lang="es-MX"/>
        </a:p>
      </dgm:t>
    </dgm:pt>
    <dgm:pt modelId="{072B3D13-ED88-4FBD-85FD-2992CEE42C75}" type="pres">
      <dgm:prSet presAssocID="{C124166F-B390-4A91-BBE1-09FFCEE30F17}" presName="level3hierChild" presStyleCnt="0"/>
      <dgm:spPr/>
    </dgm:pt>
    <dgm:pt modelId="{0494451C-829D-4584-9145-C8C7436DCDA8}" type="pres">
      <dgm:prSet presAssocID="{A3FBD55E-D967-4F58-B8C0-86B3E5CA0ED4}" presName="conn2-1" presStyleLbl="parChTrans1D4" presStyleIdx="2" presStyleCnt="56"/>
      <dgm:spPr/>
      <dgm:t>
        <a:bodyPr/>
        <a:lstStyle/>
        <a:p>
          <a:endParaRPr lang="es-MX"/>
        </a:p>
      </dgm:t>
    </dgm:pt>
    <dgm:pt modelId="{B4B99F2D-31F5-411D-B0BB-CA5645782762}" type="pres">
      <dgm:prSet presAssocID="{A3FBD55E-D967-4F58-B8C0-86B3E5CA0ED4}" presName="connTx" presStyleLbl="parChTrans1D4" presStyleIdx="2" presStyleCnt="56"/>
      <dgm:spPr/>
      <dgm:t>
        <a:bodyPr/>
        <a:lstStyle/>
        <a:p>
          <a:endParaRPr lang="es-MX"/>
        </a:p>
      </dgm:t>
    </dgm:pt>
    <dgm:pt modelId="{D5B3E2CF-5389-4C00-8A59-2113C38123B7}" type="pres">
      <dgm:prSet presAssocID="{4195AEB5-4B65-4CDE-82C8-89CFB6BFF0E0}" presName="root2" presStyleCnt="0"/>
      <dgm:spPr/>
    </dgm:pt>
    <dgm:pt modelId="{E67EEE7F-BAAA-41E1-93C5-F62BC2B0F049}" type="pres">
      <dgm:prSet presAssocID="{4195AEB5-4B65-4CDE-82C8-89CFB6BFF0E0}" presName="LevelTwoTextNode" presStyleLbl="node4" presStyleIdx="2" presStyleCnt="56" custScaleX="75959" custScaleY="124573">
        <dgm:presLayoutVars>
          <dgm:chPref val="3"/>
        </dgm:presLayoutVars>
      </dgm:prSet>
      <dgm:spPr/>
      <dgm:t>
        <a:bodyPr/>
        <a:lstStyle/>
        <a:p>
          <a:endParaRPr lang="es-MX"/>
        </a:p>
      </dgm:t>
    </dgm:pt>
    <dgm:pt modelId="{AF40DDDC-C41F-4B41-87FC-7C1A5760FAD3}" type="pres">
      <dgm:prSet presAssocID="{4195AEB5-4B65-4CDE-82C8-89CFB6BFF0E0}" presName="level3hierChild" presStyleCnt="0"/>
      <dgm:spPr/>
    </dgm:pt>
    <dgm:pt modelId="{9E500C40-4233-47FF-B0DD-B58CE3E0B02F}" type="pres">
      <dgm:prSet presAssocID="{D6A38817-3AB4-47C4-AB87-8B9F58F5F297}" presName="conn2-1" presStyleLbl="parChTrans1D4" presStyleIdx="3" presStyleCnt="56"/>
      <dgm:spPr/>
      <dgm:t>
        <a:bodyPr/>
        <a:lstStyle/>
        <a:p>
          <a:endParaRPr lang="es-MX"/>
        </a:p>
      </dgm:t>
    </dgm:pt>
    <dgm:pt modelId="{518BC390-9986-4534-B39C-5770709913FA}" type="pres">
      <dgm:prSet presAssocID="{D6A38817-3AB4-47C4-AB87-8B9F58F5F297}" presName="connTx" presStyleLbl="parChTrans1D4" presStyleIdx="3" presStyleCnt="56"/>
      <dgm:spPr/>
      <dgm:t>
        <a:bodyPr/>
        <a:lstStyle/>
        <a:p>
          <a:endParaRPr lang="es-MX"/>
        </a:p>
      </dgm:t>
    </dgm:pt>
    <dgm:pt modelId="{C853F79A-10A4-45AB-BE90-B426E9AC5C11}" type="pres">
      <dgm:prSet presAssocID="{8E086B60-3195-4E7C-86EB-AD660007572B}" presName="root2" presStyleCnt="0"/>
      <dgm:spPr/>
    </dgm:pt>
    <dgm:pt modelId="{AA24DA5F-4BC5-4F27-B3EA-88B71027CD94}" type="pres">
      <dgm:prSet presAssocID="{8E086B60-3195-4E7C-86EB-AD660007572B}" presName="LevelTwoTextNode" presStyleLbl="node4" presStyleIdx="3" presStyleCnt="56" custScaleX="75959">
        <dgm:presLayoutVars>
          <dgm:chPref val="3"/>
        </dgm:presLayoutVars>
      </dgm:prSet>
      <dgm:spPr/>
      <dgm:t>
        <a:bodyPr/>
        <a:lstStyle/>
        <a:p>
          <a:endParaRPr lang="es-MX"/>
        </a:p>
      </dgm:t>
    </dgm:pt>
    <dgm:pt modelId="{B8D00C7D-AA79-46CC-BAFE-D04CCFA5DE43}" type="pres">
      <dgm:prSet presAssocID="{8E086B60-3195-4E7C-86EB-AD660007572B}" presName="level3hierChild" presStyleCnt="0"/>
      <dgm:spPr/>
    </dgm:pt>
    <dgm:pt modelId="{B46BA59A-7EDC-43B3-BE48-09C223531CF5}" type="pres">
      <dgm:prSet presAssocID="{AE36147F-1560-41E5-8948-DB1F01304618}" presName="conn2-1" presStyleLbl="parChTrans1D4" presStyleIdx="4" presStyleCnt="56"/>
      <dgm:spPr/>
      <dgm:t>
        <a:bodyPr/>
        <a:lstStyle/>
        <a:p>
          <a:endParaRPr lang="es-MX"/>
        </a:p>
      </dgm:t>
    </dgm:pt>
    <dgm:pt modelId="{F61B774C-053F-40F1-9822-1C8418C31A79}" type="pres">
      <dgm:prSet presAssocID="{AE36147F-1560-41E5-8948-DB1F01304618}" presName="connTx" presStyleLbl="parChTrans1D4" presStyleIdx="4" presStyleCnt="56"/>
      <dgm:spPr/>
      <dgm:t>
        <a:bodyPr/>
        <a:lstStyle/>
        <a:p>
          <a:endParaRPr lang="es-MX"/>
        </a:p>
      </dgm:t>
    </dgm:pt>
    <dgm:pt modelId="{7483CC27-896A-4814-988D-86BD349E89C9}" type="pres">
      <dgm:prSet presAssocID="{B2EC2D8B-F13C-48A6-947D-CCC50656B151}" presName="root2" presStyleCnt="0"/>
      <dgm:spPr/>
    </dgm:pt>
    <dgm:pt modelId="{97298B4B-A5AE-433E-AC69-9C8442B3E545}" type="pres">
      <dgm:prSet presAssocID="{B2EC2D8B-F13C-48A6-947D-CCC50656B151}" presName="LevelTwoTextNode" presStyleLbl="node4" presStyleIdx="4" presStyleCnt="56" custScaleX="75959">
        <dgm:presLayoutVars>
          <dgm:chPref val="3"/>
        </dgm:presLayoutVars>
      </dgm:prSet>
      <dgm:spPr/>
      <dgm:t>
        <a:bodyPr/>
        <a:lstStyle/>
        <a:p>
          <a:endParaRPr lang="es-MX"/>
        </a:p>
      </dgm:t>
    </dgm:pt>
    <dgm:pt modelId="{B9DC81F6-B59B-4AB8-B918-4978F865D638}" type="pres">
      <dgm:prSet presAssocID="{B2EC2D8B-F13C-48A6-947D-CCC50656B151}" presName="level3hierChild" presStyleCnt="0"/>
      <dgm:spPr/>
    </dgm:pt>
    <dgm:pt modelId="{3048A5F8-7D0D-4C5B-BD03-51DD5337B5FD}" type="pres">
      <dgm:prSet presAssocID="{4A06FF59-AA62-43CC-9667-B4557F4E8C96}" presName="conn2-1" presStyleLbl="parChTrans1D4" presStyleIdx="5" presStyleCnt="56"/>
      <dgm:spPr/>
      <dgm:t>
        <a:bodyPr/>
        <a:lstStyle/>
        <a:p>
          <a:endParaRPr lang="es-MX"/>
        </a:p>
      </dgm:t>
    </dgm:pt>
    <dgm:pt modelId="{3DF6A7A4-0C78-4612-9A00-51BF6CF855E3}" type="pres">
      <dgm:prSet presAssocID="{4A06FF59-AA62-43CC-9667-B4557F4E8C96}" presName="connTx" presStyleLbl="parChTrans1D4" presStyleIdx="5" presStyleCnt="56"/>
      <dgm:spPr/>
      <dgm:t>
        <a:bodyPr/>
        <a:lstStyle/>
        <a:p>
          <a:endParaRPr lang="es-MX"/>
        </a:p>
      </dgm:t>
    </dgm:pt>
    <dgm:pt modelId="{C58BE580-FCB0-4E91-BE7D-F8EC9DDD1FBB}" type="pres">
      <dgm:prSet presAssocID="{6659BF95-D9A8-4527-8A03-D7B18BDB2838}" presName="root2" presStyleCnt="0"/>
      <dgm:spPr/>
    </dgm:pt>
    <dgm:pt modelId="{04EE40D3-7149-4CCA-B736-A9854470072D}" type="pres">
      <dgm:prSet presAssocID="{6659BF95-D9A8-4527-8A03-D7B18BDB2838}" presName="LevelTwoTextNode" presStyleLbl="node4" presStyleIdx="5" presStyleCnt="56" custScaleX="75959">
        <dgm:presLayoutVars>
          <dgm:chPref val="3"/>
        </dgm:presLayoutVars>
      </dgm:prSet>
      <dgm:spPr/>
      <dgm:t>
        <a:bodyPr/>
        <a:lstStyle/>
        <a:p>
          <a:endParaRPr lang="es-MX"/>
        </a:p>
      </dgm:t>
    </dgm:pt>
    <dgm:pt modelId="{65669B4D-A64A-4A1E-B78A-A9B57CD28C0A}" type="pres">
      <dgm:prSet presAssocID="{6659BF95-D9A8-4527-8A03-D7B18BDB2838}" presName="level3hierChild" presStyleCnt="0"/>
      <dgm:spPr/>
    </dgm:pt>
    <dgm:pt modelId="{391ABA8A-44A8-4C49-B31F-4F63C3C89E77}" type="pres">
      <dgm:prSet presAssocID="{1568C8B2-107B-4802-8C62-77318AFCF991}" presName="conn2-1" presStyleLbl="parChTrans1D4" presStyleIdx="6" presStyleCnt="56"/>
      <dgm:spPr/>
      <dgm:t>
        <a:bodyPr/>
        <a:lstStyle/>
        <a:p>
          <a:endParaRPr lang="es-MX"/>
        </a:p>
      </dgm:t>
    </dgm:pt>
    <dgm:pt modelId="{1F2D69BE-E824-4781-9E06-0951BC263043}" type="pres">
      <dgm:prSet presAssocID="{1568C8B2-107B-4802-8C62-77318AFCF991}" presName="connTx" presStyleLbl="parChTrans1D4" presStyleIdx="6" presStyleCnt="56"/>
      <dgm:spPr/>
      <dgm:t>
        <a:bodyPr/>
        <a:lstStyle/>
        <a:p>
          <a:endParaRPr lang="es-MX"/>
        </a:p>
      </dgm:t>
    </dgm:pt>
    <dgm:pt modelId="{11247C24-4A4E-4AC4-A7CA-8598D7300C02}" type="pres">
      <dgm:prSet presAssocID="{8FF15DED-49EC-4EB8-80F6-0F61073C6506}" presName="root2" presStyleCnt="0"/>
      <dgm:spPr/>
    </dgm:pt>
    <dgm:pt modelId="{EF85AA59-4A8D-4662-A274-EF44C7F58FC4}" type="pres">
      <dgm:prSet presAssocID="{8FF15DED-49EC-4EB8-80F6-0F61073C6506}" presName="LevelTwoTextNode" presStyleLbl="node4" presStyleIdx="6" presStyleCnt="56" custScaleX="75959">
        <dgm:presLayoutVars>
          <dgm:chPref val="3"/>
        </dgm:presLayoutVars>
      </dgm:prSet>
      <dgm:spPr/>
      <dgm:t>
        <a:bodyPr/>
        <a:lstStyle/>
        <a:p>
          <a:endParaRPr lang="es-MX"/>
        </a:p>
      </dgm:t>
    </dgm:pt>
    <dgm:pt modelId="{93CA1377-937D-4C4E-B75A-4FA47DDD3131}" type="pres">
      <dgm:prSet presAssocID="{8FF15DED-49EC-4EB8-80F6-0F61073C6506}" presName="level3hierChild" presStyleCnt="0"/>
      <dgm:spPr/>
    </dgm:pt>
    <dgm:pt modelId="{6D4A0730-E217-46A6-91E8-A5053C33A943}" type="pres">
      <dgm:prSet presAssocID="{A9EC8779-8F0B-4316-AF8E-2C949F41EC32}" presName="conn2-1" presStyleLbl="parChTrans1D4" presStyleIdx="7" presStyleCnt="56"/>
      <dgm:spPr/>
      <dgm:t>
        <a:bodyPr/>
        <a:lstStyle/>
        <a:p>
          <a:endParaRPr lang="es-MX"/>
        </a:p>
      </dgm:t>
    </dgm:pt>
    <dgm:pt modelId="{708C5627-F147-47F8-8C36-6EFAD0AFF219}" type="pres">
      <dgm:prSet presAssocID="{A9EC8779-8F0B-4316-AF8E-2C949F41EC32}" presName="connTx" presStyleLbl="parChTrans1D4" presStyleIdx="7" presStyleCnt="56"/>
      <dgm:spPr/>
      <dgm:t>
        <a:bodyPr/>
        <a:lstStyle/>
        <a:p>
          <a:endParaRPr lang="es-MX"/>
        </a:p>
      </dgm:t>
    </dgm:pt>
    <dgm:pt modelId="{0A7D98BD-E491-4648-A79F-0FCD6A033DDE}" type="pres">
      <dgm:prSet presAssocID="{5324F1E0-9498-403B-9480-40A36B555F76}" presName="root2" presStyleCnt="0"/>
      <dgm:spPr/>
    </dgm:pt>
    <dgm:pt modelId="{4626F6E1-0481-4627-B252-82DBC980E6A3}" type="pres">
      <dgm:prSet presAssocID="{5324F1E0-9498-403B-9480-40A36B555F76}" presName="LevelTwoTextNode" presStyleLbl="node4" presStyleIdx="7" presStyleCnt="56" custScaleX="75959">
        <dgm:presLayoutVars>
          <dgm:chPref val="3"/>
        </dgm:presLayoutVars>
      </dgm:prSet>
      <dgm:spPr/>
      <dgm:t>
        <a:bodyPr/>
        <a:lstStyle/>
        <a:p>
          <a:endParaRPr lang="es-MX"/>
        </a:p>
      </dgm:t>
    </dgm:pt>
    <dgm:pt modelId="{13DA8A56-53CB-4743-8132-31B1823F3E9B}" type="pres">
      <dgm:prSet presAssocID="{5324F1E0-9498-403B-9480-40A36B555F76}" presName="level3hierChild" presStyleCnt="0"/>
      <dgm:spPr/>
    </dgm:pt>
    <dgm:pt modelId="{A584FB79-D8A1-431F-852A-08E48FF3ECA9}" type="pres">
      <dgm:prSet presAssocID="{4333D7C1-6DB9-4870-9394-D35B20F3D354}" presName="conn2-1" presStyleLbl="parChTrans1D4" presStyleIdx="8" presStyleCnt="56"/>
      <dgm:spPr/>
      <dgm:t>
        <a:bodyPr/>
        <a:lstStyle/>
        <a:p>
          <a:endParaRPr lang="es-MX"/>
        </a:p>
      </dgm:t>
    </dgm:pt>
    <dgm:pt modelId="{0BE82B95-0023-4470-A88C-375A305B2DF2}" type="pres">
      <dgm:prSet presAssocID="{4333D7C1-6DB9-4870-9394-D35B20F3D354}" presName="connTx" presStyleLbl="parChTrans1D4" presStyleIdx="8" presStyleCnt="56"/>
      <dgm:spPr/>
      <dgm:t>
        <a:bodyPr/>
        <a:lstStyle/>
        <a:p>
          <a:endParaRPr lang="es-MX"/>
        </a:p>
      </dgm:t>
    </dgm:pt>
    <dgm:pt modelId="{5E023CFA-BF1F-44EA-A4DD-8E0C41F48C56}" type="pres">
      <dgm:prSet presAssocID="{F9E9103F-9CA9-42A6-ADA5-B915C714A5C4}" presName="root2" presStyleCnt="0"/>
      <dgm:spPr/>
    </dgm:pt>
    <dgm:pt modelId="{C7DFDE94-2119-41C6-85E0-126B9EA51F54}" type="pres">
      <dgm:prSet presAssocID="{F9E9103F-9CA9-42A6-ADA5-B915C714A5C4}" presName="LevelTwoTextNode" presStyleLbl="node4" presStyleIdx="8" presStyleCnt="56" custScaleX="75959" custScaleY="124573">
        <dgm:presLayoutVars>
          <dgm:chPref val="3"/>
        </dgm:presLayoutVars>
      </dgm:prSet>
      <dgm:spPr/>
      <dgm:t>
        <a:bodyPr/>
        <a:lstStyle/>
        <a:p>
          <a:endParaRPr lang="es-MX"/>
        </a:p>
      </dgm:t>
    </dgm:pt>
    <dgm:pt modelId="{B48EAD46-ADA7-43DC-A463-61130D19D022}" type="pres">
      <dgm:prSet presAssocID="{F9E9103F-9CA9-42A6-ADA5-B915C714A5C4}" presName="level3hierChild" presStyleCnt="0"/>
      <dgm:spPr/>
    </dgm:pt>
    <dgm:pt modelId="{9ECE1BAB-2A6A-4F75-8421-E55600475231}" type="pres">
      <dgm:prSet presAssocID="{C504786D-C3C9-4CDF-89E5-6D3DA8E541A1}" presName="conn2-1" presStyleLbl="parChTrans1D4" presStyleIdx="9" presStyleCnt="56"/>
      <dgm:spPr/>
      <dgm:t>
        <a:bodyPr/>
        <a:lstStyle/>
        <a:p>
          <a:endParaRPr lang="es-MX"/>
        </a:p>
      </dgm:t>
    </dgm:pt>
    <dgm:pt modelId="{7176B20F-935C-42E9-B5CA-FD81EC6DE3EC}" type="pres">
      <dgm:prSet presAssocID="{C504786D-C3C9-4CDF-89E5-6D3DA8E541A1}" presName="connTx" presStyleLbl="parChTrans1D4" presStyleIdx="9" presStyleCnt="56"/>
      <dgm:spPr/>
      <dgm:t>
        <a:bodyPr/>
        <a:lstStyle/>
        <a:p>
          <a:endParaRPr lang="es-MX"/>
        </a:p>
      </dgm:t>
    </dgm:pt>
    <dgm:pt modelId="{55F5536F-2D3A-4F1B-A72C-4871C018C01F}" type="pres">
      <dgm:prSet presAssocID="{348AEB01-DDDD-43F8-B62A-BF8126D87CA9}" presName="root2" presStyleCnt="0"/>
      <dgm:spPr/>
    </dgm:pt>
    <dgm:pt modelId="{096C7B70-B13E-4E68-AB9D-219BB1F14138}" type="pres">
      <dgm:prSet presAssocID="{348AEB01-DDDD-43F8-B62A-BF8126D87CA9}" presName="LevelTwoTextNode" presStyleLbl="node4" presStyleIdx="9" presStyleCnt="56" custScaleX="75959">
        <dgm:presLayoutVars>
          <dgm:chPref val="3"/>
        </dgm:presLayoutVars>
      </dgm:prSet>
      <dgm:spPr/>
      <dgm:t>
        <a:bodyPr/>
        <a:lstStyle/>
        <a:p>
          <a:endParaRPr lang="es-MX"/>
        </a:p>
      </dgm:t>
    </dgm:pt>
    <dgm:pt modelId="{3D788DB5-D681-4081-AB15-A79DF6948310}" type="pres">
      <dgm:prSet presAssocID="{348AEB01-DDDD-43F8-B62A-BF8126D87CA9}" presName="level3hierChild" presStyleCnt="0"/>
      <dgm:spPr/>
    </dgm:pt>
    <dgm:pt modelId="{FB6ECCBB-1B24-4F0A-901F-22FB379BB282}" type="pres">
      <dgm:prSet presAssocID="{96A981CD-E2A9-4A7B-B6CA-CD7AA3A579CA}" presName="conn2-1" presStyleLbl="parChTrans1D4" presStyleIdx="10" presStyleCnt="56"/>
      <dgm:spPr/>
      <dgm:t>
        <a:bodyPr/>
        <a:lstStyle/>
        <a:p>
          <a:endParaRPr lang="es-MX"/>
        </a:p>
      </dgm:t>
    </dgm:pt>
    <dgm:pt modelId="{1D0CA1BE-C54E-4204-9039-B8D459CFD3DD}" type="pres">
      <dgm:prSet presAssocID="{96A981CD-E2A9-4A7B-B6CA-CD7AA3A579CA}" presName="connTx" presStyleLbl="parChTrans1D4" presStyleIdx="10" presStyleCnt="56"/>
      <dgm:spPr/>
      <dgm:t>
        <a:bodyPr/>
        <a:lstStyle/>
        <a:p>
          <a:endParaRPr lang="es-MX"/>
        </a:p>
      </dgm:t>
    </dgm:pt>
    <dgm:pt modelId="{31E90645-850F-4199-A4BE-0CB45A7D2178}" type="pres">
      <dgm:prSet presAssocID="{0763D29E-3B8E-46C0-B702-96600FAB72DC}" presName="root2" presStyleCnt="0"/>
      <dgm:spPr/>
    </dgm:pt>
    <dgm:pt modelId="{0B161904-C7C2-4698-BA27-7FB983250519}" type="pres">
      <dgm:prSet presAssocID="{0763D29E-3B8E-46C0-B702-96600FAB72DC}" presName="LevelTwoTextNode" presStyleLbl="node4" presStyleIdx="10" presStyleCnt="56" custScaleX="75959">
        <dgm:presLayoutVars>
          <dgm:chPref val="3"/>
        </dgm:presLayoutVars>
      </dgm:prSet>
      <dgm:spPr/>
      <dgm:t>
        <a:bodyPr/>
        <a:lstStyle/>
        <a:p>
          <a:endParaRPr lang="es-MX"/>
        </a:p>
      </dgm:t>
    </dgm:pt>
    <dgm:pt modelId="{67010766-9D70-476C-A6AD-5955325F623A}" type="pres">
      <dgm:prSet presAssocID="{0763D29E-3B8E-46C0-B702-96600FAB72DC}" presName="level3hierChild" presStyleCnt="0"/>
      <dgm:spPr/>
    </dgm:pt>
    <dgm:pt modelId="{91421335-797A-4652-8423-F16954728539}" type="pres">
      <dgm:prSet presAssocID="{50B7E9CF-D106-42D7-B983-38D74E5639BA}" presName="conn2-1" presStyleLbl="parChTrans1D4" presStyleIdx="11" presStyleCnt="56"/>
      <dgm:spPr/>
      <dgm:t>
        <a:bodyPr/>
        <a:lstStyle/>
        <a:p>
          <a:endParaRPr lang="es-MX"/>
        </a:p>
      </dgm:t>
    </dgm:pt>
    <dgm:pt modelId="{9A68056D-2CEA-47FF-A31A-EB531C04DA50}" type="pres">
      <dgm:prSet presAssocID="{50B7E9CF-D106-42D7-B983-38D74E5639BA}" presName="connTx" presStyleLbl="parChTrans1D4" presStyleIdx="11" presStyleCnt="56"/>
      <dgm:spPr/>
      <dgm:t>
        <a:bodyPr/>
        <a:lstStyle/>
        <a:p>
          <a:endParaRPr lang="es-MX"/>
        </a:p>
      </dgm:t>
    </dgm:pt>
    <dgm:pt modelId="{DB5614E5-928F-47EA-A57C-B440B4C3AC98}" type="pres">
      <dgm:prSet presAssocID="{558F1BC1-5457-4A98-90E3-8B76E742B2E8}" presName="root2" presStyleCnt="0"/>
      <dgm:spPr/>
    </dgm:pt>
    <dgm:pt modelId="{18F672C5-1558-4D01-A889-B4A3D2DCF93A}" type="pres">
      <dgm:prSet presAssocID="{558F1BC1-5457-4A98-90E3-8B76E742B2E8}" presName="LevelTwoTextNode" presStyleLbl="node4" presStyleIdx="11" presStyleCnt="56" custScaleX="75959">
        <dgm:presLayoutVars>
          <dgm:chPref val="3"/>
        </dgm:presLayoutVars>
      </dgm:prSet>
      <dgm:spPr/>
      <dgm:t>
        <a:bodyPr/>
        <a:lstStyle/>
        <a:p>
          <a:endParaRPr lang="es-MX"/>
        </a:p>
      </dgm:t>
    </dgm:pt>
    <dgm:pt modelId="{B49DF942-9773-433C-ADE7-1AF13D593F7F}" type="pres">
      <dgm:prSet presAssocID="{558F1BC1-5457-4A98-90E3-8B76E742B2E8}" presName="level3hierChild" presStyleCnt="0"/>
      <dgm:spPr/>
    </dgm:pt>
    <dgm:pt modelId="{EB964D74-33DF-47BB-A8BA-4A1287D4CD48}" type="pres">
      <dgm:prSet presAssocID="{A65DE0A9-95A5-4835-BBA8-EBFF28B1F22A}" presName="conn2-1" presStyleLbl="parChTrans1D4" presStyleIdx="12" presStyleCnt="56"/>
      <dgm:spPr/>
      <dgm:t>
        <a:bodyPr/>
        <a:lstStyle/>
        <a:p>
          <a:endParaRPr lang="es-MX"/>
        </a:p>
      </dgm:t>
    </dgm:pt>
    <dgm:pt modelId="{CD48A146-6853-4EBD-9AEB-2B29D5EF2021}" type="pres">
      <dgm:prSet presAssocID="{A65DE0A9-95A5-4835-BBA8-EBFF28B1F22A}" presName="connTx" presStyleLbl="parChTrans1D4" presStyleIdx="12" presStyleCnt="56"/>
      <dgm:spPr/>
      <dgm:t>
        <a:bodyPr/>
        <a:lstStyle/>
        <a:p>
          <a:endParaRPr lang="es-MX"/>
        </a:p>
      </dgm:t>
    </dgm:pt>
    <dgm:pt modelId="{63FA8C7A-BDB3-4C6D-A528-E5B32D69E185}" type="pres">
      <dgm:prSet presAssocID="{2E1054DE-67C8-4ADF-8A79-6931C0DD7986}" presName="root2" presStyleCnt="0"/>
      <dgm:spPr/>
    </dgm:pt>
    <dgm:pt modelId="{77E39986-1744-474C-B748-730E0F7B5274}" type="pres">
      <dgm:prSet presAssocID="{2E1054DE-67C8-4ADF-8A79-6931C0DD7986}" presName="LevelTwoTextNode" presStyleLbl="node4" presStyleIdx="12" presStyleCnt="56" custScaleX="75959">
        <dgm:presLayoutVars>
          <dgm:chPref val="3"/>
        </dgm:presLayoutVars>
      </dgm:prSet>
      <dgm:spPr/>
      <dgm:t>
        <a:bodyPr/>
        <a:lstStyle/>
        <a:p>
          <a:endParaRPr lang="es-MX"/>
        </a:p>
      </dgm:t>
    </dgm:pt>
    <dgm:pt modelId="{D1F07E06-C85A-4B4B-A2AC-E011C7952DD1}" type="pres">
      <dgm:prSet presAssocID="{2E1054DE-67C8-4ADF-8A79-6931C0DD7986}" presName="level3hierChild" presStyleCnt="0"/>
      <dgm:spPr/>
    </dgm:pt>
    <dgm:pt modelId="{F6A6AD0C-1F2A-4DF1-BD77-BE671BCB349E}" type="pres">
      <dgm:prSet presAssocID="{88923AF9-969B-44DF-822F-84725EB4FB6C}" presName="conn2-1" presStyleLbl="parChTrans1D4" presStyleIdx="13" presStyleCnt="56"/>
      <dgm:spPr/>
      <dgm:t>
        <a:bodyPr/>
        <a:lstStyle/>
        <a:p>
          <a:endParaRPr lang="es-MX"/>
        </a:p>
      </dgm:t>
    </dgm:pt>
    <dgm:pt modelId="{AABA3534-916A-43AD-8C52-C1E9E52C0A9C}" type="pres">
      <dgm:prSet presAssocID="{88923AF9-969B-44DF-822F-84725EB4FB6C}" presName="connTx" presStyleLbl="parChTrans1D4" presStyleIdx="13" presStyleCnt="56"/>
      <dgm:spPr/>
      <dgm:t>
        <a:bodyPr/>
        <a:lstStyle/>
        <a:p>
          <a:endParaRPr lang="es-MX"/>
        </a:p>
      </dgm:t>
    </dgm:pt>
    <dgm:pt modelId="{5413F112-74EA-4C66-905D-27947C088B29}" type="pres">
      <dgm:prSet presAssocID="{3C4C9459-DB7B-417C-81A3-CE994A01969F}" presName="root2" presStyleCnt="0"/>
      <dgm:spPr/>
    </dgm:pt>
    <dgm:pt modelId="{A83BB898-5672-4782-A952-3890E3639E77}" type="pres">
      <dgm:prSet presAssocID="{3C4C9459-DB7B-417C-81A3-CE994A01969F}" presName="LevelTwoTextNode" presStyleLbl="node4" presStyleIdx="13" presStyleCnt="56" custScaleX="75959">
        <dgm:presLayoutVars>
          <dgm:chPref val="3"/>
        </dgm:presLayoutVars>
      </dgm:prSet>
      <dgm:spPr/>
      <dgm:t>
        <a:bodyPr/>
        <a:lstStyle/>
        <a:p>
          <a:endParaRPr lang="es-MX"/>
        </a:p>
      </dgm:t>
    </dgm:pt>
    <dgm:pt modelId="{36F44743-89D1-4C65-9452-505F4DCC00B8}" type="pres">
      <dgm:prSet presAssocID="{3C4C9459-DB7B-417C-81A3-CE994A01969F}" presName="level3hierChild" presStyleCnt="0"/>
      <dgm:spPr/>
    </dgm:pt>
    <dgm:pt modelId="{E69FC1ED-9689-41F1-B79B-3EAB34E925BF}" type="pres">
      <dgm:prSet presAssocID="{C8BB7A72-52BA-438A-8B8F-6B301C8B7752}" presName="conn2-1" presStyleLbl="parChTrans1D4" presStyleIdx="14" presStyleCnt="56"/>
      <dgm:spPr/>
      <dgm:t>
        <a:bodyPr/>
        <a:lstStyle/>
        <a:p>
          <a:endParaRPr lang="es-MX"/>
        </a:p>
      </dgm:t>
    </dgm:pt>
    <dgm:pt modelId="{24F67F59-E8FD-49B8-8377-00A3590EBB32}" type="pres">
      <dgm:prSet presAssocID="{C8BB7A72-52BA-438A-8B8F-6B301C8B7752}" presName="connTx" presStyleLbl="parChTrans1D4" presStyleIdx="14" presStyleCnt="56"/>
      <dgm:spPr/>
      <dgm:t>
        <a:bodyPr/>
        <a:lstStyle/>
        <a:p>
          <a:endParaRPr lang="es-MX"/>
        </a:p>
      </dgm:t>
    </dgm:pt>
    <dgm:pt modelId="{ED4AFB27-FD18-441D-82FD-21555326E36D}" type="pres">
      <dgm:prSet presAssocID="{D09A3182-9902-4D70-8884-DE8E2C08529C}" presName="root2" presStyleCnt="0"/>
      <dgm:spPr/>
    </dgm:pt>
    <dgm:pt modelId="{55AC09D2-CF01-46B9-8248-1ED9FAE24BFE}" type="pres">
      <dgm:prSet presAssocID="{D09A3182-9902-4D70-8884-DE8E2C08529C}" presName="LevelTwoTextNode" presStyleLbl="node4" presStyleIdx="14" presStyleCnt="56" custScaleX="75959" custScaleY="124573">
        <dgm:presLayoutVars>
          <dgm:chPref val="3"/>
        </dgm:presLayoutVars>
      </dgm:prSet>
      <dgm:spPr/>
      <dgm:t>
        <a:bodyPr/>
        <a:lstStyle/>
        <a:p>
          <a:endParaRPr lang="es-MX"/>
        </a:p>
      </dgm:t>
    </dgm:pt>
    <dgm:pt modelId="{F81C41F2-B047-4EFE-B0ED-474FE4F4A5BD}" type="pres">
      <dgm:prSet presAssocID="{D09A3182-9902-4D70-8884-DE8E2C08529C}" presName="level3hierChild" presStyleCnt="0"/>
      <dgm:spPr/>
    </dgm:pt>
    <dgm:pt modelId="{D475122D-6E5B-4325-BFC5-048DF8DC6109}" type="pres">
      <dgm:prSet presAssocID="{12529FBE-ED2B-442B-9EE4-E4C281416D98}" presName="conn2-1" presStyleLbl="parChTrans1D4" presStyleIdx="15" presStyleCnt="56"/>
      <dgm:spPr/>
      <dgm:t>
        <a:bodyPr/>
        <a:lstStyle/>
        <a:p>
          <a:endParaRPr lang="es-MX"/>
        </a:p>
      </dgm:t>
    </dgm:pt>
    <dgm:pt modelId="{B9546216-1B49-41DA-8E8E-F91DBFD6E02C}" type="pres">
      <dgm:prSet presAssocID="{12529FBE-ED2B-442B-9EE4-E4C281416D98}" presName="connTx" presStyleLbl="parChTrans1D4" presStyleIdx="15" presStyleCnt="56"/>
      <dgm:spPr/>
      <dgm:t>
        <a:bodyPr/>
        <a:lstStyle/>
        <a:p>
          <a:endParaRPr lang="es-MX"/>
        </a:p>
      </dgm:t>
    </dgm:pt>
    <dgm:pt modelId="{7BF9F3E8-B509-41FE-A0F8-60E959B0253A}" type="pres">
      <dgm:prSet presAssocID="{2BC01F6F-0547-4D64-9039-0BB8AE4EB993}" presName="root2" presStyleCnt="0"/>
      <dgm:spPr/>
    </dgm:pt>
    <dgm:pt modelId="{2865FFB4-8872-4B22-946D-E90BC0431AD9}" type="pres">
      <dgm:prSet presAssocID="{2BC01F6F-0547-4D64-9039-0BB8AE4EB993}" presName="LevelTwoTextNode" presStyleLbl="node4" presStyleIdx="15" presStyleCnt="56" custScaleX="189899" custScaleY="124573">
        <dgm:presLayoutVars>
          <dgm:chPref val="3"/>
        </dgm:presLayoutVars>
      </dgm:prSet>
      <dgm:spPr/>
      <dgm:t>
        <a:bodyPr/>
        <a:lstStyle/>
        <a:p>
          <a:endParaRPr lang="es-MX"/>
        </a:p>
      </dgm:t>
    </dgm:pt>
    <dgm:pt modelId="{4242605E-4FA8-40D5-9221-5E4724CBC737}" type="pres">
      <dgm:prSet presAssocID="{2BC01F6F-0547-4D64-9039-0BB8AE4EB993}" presName="level3hierChild" presStyleCnt="0"/>
      <dgm:spPr/>
    </dgm:pt>
    <dgm:pt modelId="{5CDD038C-D8C0-4E49-ABDA-B68A2B6900D8}" type="pres">
      <dgm:prSet presAssocID="{FA891C31-2857-4550-93F9-8ACBD8878276}" presName="conn2-1" presStyleLbl="parChTrans1D4" presStyleIdx="16" presStyleCnt="56"/>
      <dgm:spPr/>
      <dgm:t>
        <a:bodyPr/>
        <a:lstStyle/>
        <a:p>
          <a:endParaRPr lang="es-MX"/>
        </a:p>
      </dgm:t>
    </dgm:pt>
    <dgm:pt modelId="{10124710-20DD-4CD0-AF78-4F7FADAC1FBE}" type="pres">
      <dgm:prSet presAssocID="{FA891C31-2857-4550-93F9-8ACBD8878276}" presName="connTx" presStyleLbl="parChTrans1D4" presStyleIdx="16" presStyleCnt="56"/>
      <dgm:spPr/>
      <dgm:t>
        <a:bodyPr/>
        <a:lstStyle/>
        <a:p>
          <a:endParaRPr lang="es-MX"/>
        </a:p>
      </dgm:t>
    </dgm:pt>
    <dgm:pt modelId="{35BBA9FF-B75C-4751-B3EF-8CE62AECB857}" type="pres">
      <dgm:prSet presAssocID="{01E23423-2DB8-4EEA-844C-C468B35E5374}" presName="root2" presStyleCnt="0"/>
      <dgm:spPr/>
    </dgm:pt>
    <dgm:pt modelId="{D1AD00DD-9BEB-4BEC-AFAE-2DF280051D8F}" type="pres">
      <dgm:prSet presAssocID="{01E23423-2DB8-4EEA-844C-C468B35E5374}" presName="LevelTwoTextNode" presStyleLbl="node4" presStyleIdx="16" presStyleCnt="56" custScaleX="75959" custScaleY="124573">
        <dgm:presLayoutVars>
          <dgm:chPref val="3"/>
        </dgm:presLayoutVars>
      </dgm:prSet>
      <dgm:spPr/>
      <dgm:t>
        <a:bodyPr/>
        <a:lstStyle/>
        <a:p>
          <a:endParaRPr lang="es-MX"/>
        </a:p>
      </dgm:t>
    </dgm:pt>
    <dgm:pt modelId="{8B5EC760-3223-48FD-86E9-CE9E68E0F41D}" type="pres">
      <dgm:prSet presAssocID="{01E23423-2DB8-4EEA-844C-C468B35E5374}" presName="level3hierChild" presStyleCnt="0"/>
      <dgm:spPr/>
    </dgm:pt>
    <dgm:pt modelId="{F6C10BE9-0BE4-47ED-84E4-5B49C467D121}" type="pres">
      <dgm:prSet presAssocID="{9F6FC3AC-2830-4708-9EA5-E627F25A84BD}" presName="conn2-1" presStyleLbl="parChTrans1D4" presStyleIdx="17" presStyleCnt="56"/>
      <dgm:spPr/>
      <dgm:t>
        <a:bodyPr/>
        <a:lstStyle/>
        <a:p>
          <a:endParaRPr lang="es-MX"/>
        </a:p>
      </dgm:t>
    </dgm:pt>
    <dgm:pt modelId="{65384FDE-84E3-40F7-9BB9-F609B3B43F7B}" type="pres">
      <dgm:prSet presAssocID="{9F6FC3AC-2830-4708-9EA5-E627F25A84BD}" presName="connTx" presStyleLbl="parChTrans1D4" presStyleIdx="17" presStyleCnt="56"/>
      <dgm:spPr/>
      <dgm:t>
        <a:bodyPr/>
        <a:lstStyle/>
        <a:p>
          <a:endParaRPr lang="es-MX"/>
        </a:p>
      </dgm:t>
    </dgm:pt>
    <dgm:pt modelId="{8E8F3740-A343-4828-A7A1-74CE774EA58C}" type="pres">
      <dgm:prSet presAssocID="{3D9648ED-5B89-425D-A3D1-7CF9ACF53D0B}" presName="root2" presStyleCnt="0"/>
      <dgm:spPr/>
    </dgm:pt>
    <dgm:pt modelId="{091B4006-A3FC-42E5-8B24-FE2BD490C3EF}" type="pres">
      <dgm:prSet presAssocID="{3D9648ED-5B89-425D-A3D1-7CF9ACF53D0B}" presName="LevelTwoTextNode" presStyleLbl="node4" presStyleIdx="17" presStyleCnt="56" custScaleX="75959">
        <dgm:presLayoutVars>
          <dgm:chPref val="3"/>
        </dgm:presLayoutVars>
      </dgm:prSet>
      <dgm:spPr/>
      <dgm:t>
        <a:bodyPr/>
        <a:lstStyle/>
        <a:p>
          <a:endParaRPr lang="es-MX"/>
        </a:p>
      </dgm:t>
    </dgm:pt>
    <dgm:pt modelId="{0CACF215-07EA-4144-9079-2F4A6D9A501A}" type="pres">
      <dgm:prSet presAssocID="{3D9648ED-5B89-425D-A3D1-7CF9ACF53D0B}" presName="level3hierChild" presStyleCnt="0"/>
      <dgm:spPr/>
    </dgm:pt>
    <dgm:pt modelId="{D720D280-13EB-4C27-9ED4-A43FCB7108DB}" type="pres">
      <dgm:prSet presAssocID="{789761C4-9797-44F3-8F4A-D4BA96D12B6D}" presName="conn2-1" presStyleLbl="parChTrans1D4" presStyleIdx="18" presStyleCnt="56"/>
      <dgm:spPr/>
      <dgm:t>
        <a:bodyPr/>
        <a:lstStyle/>
        <a:p>
          <a:endParaRPr lang="es-MX"/>
        </a:p>
      </dgm:t>
    </dgm:pt>
    <dgm:pt modelId="{41286D90-9BAC-4C1E-A248-8F302742B263}" type="pres">
      <dgm:prSet presAssocID="{789761C4-9797-44F3-8F4A-D4BA96D12B6D}" presName="connTx" presStyleLbl="parChTrans1D4" presStyleIdx="18" presStyleCnt="56"/>
      <dgm:spPr/>
      <dgm:t>
        <a:bodyPr/>
        <a:lstStyle/>
        <a:p>
          <a:endParaRPr lang="es-MX"/>
        </a:p>
      </dgm:t>
    </dgm:pt>
    <dgm:pt modelId="{58842C94-DB9E-4962-8ADD-CF7228796F89}" type="pres">
      <dgm:prSet presAssocID="{EE92B37D-ECB8-4083-83FB-DB78C3FFE3CF}" presName="root2" presStyleCnt="0"/>
      <dgm:spPr/>
    </dgm:pt>
    <dgm:pt modelId="{EE18BAD0-A4CD-4F9E-89F7-99E55682206B}" type="pres">
      <dgm:prSet presAssocID="{EE92B37D-ECB8-4083-83FB-DB78C3FFE3CF}" presName="LevelTwoTextNode" presStyleLbl="node4" presStyleIdx="18" presStyleCnt="56" custScaleX="75959">
        <dgm:presLayoutVars>
          <dgm:chPref val="3"/>
        </dgm:presLayoutVars>
      </dgm:prSet>
      <dgm:spPr/>
      <dgm:t>
        <a:bodyPr/>
        <a:lstStyle/>
        <a:p>
          <a:endParaRPr lang="es-MX"/>
        </a:p>
      </dgm:t>
    </dgm:pt>
    <dgm:pt modelId="{6D312A3F-2B3C-4946-9981-D5A2C1518856}" type="pres">
      <dgm:prSet presAssocID="{EE92B37D-ECB8-4083-83FB-DB78C3FFE3CF}" presName="level3hierChild" presStyleCnt="0"/>
      <dgm:spPr/>
    </dgm:pt>
    <dgm:pt modelId="{AFBB91F1-A37B-40F8-AF70-BE31BFEAC911}" type="pres">
      <dgm:prSet presAssocID="{17871331-F583-4C88-BF15-137E38EEB5FF}" presName="conn2-1" presStyleLbl="parChTrans1D4" presStyleIdx="19" presStyleCnt="56"/>
      <dgm:spPr/>
      <dgm:t>
        <a:bodyPr/>
        <a:lstStyle/>
        <a:p>
          <a:endParaRPr lang="es-MX"/>
        </a:p>
      </dgm:t>
    </dgm:pt>
    <dgm:pt modelId="{2B1791AE-C2F4-4475-B33F-82F62547E0A9}" type="pres">
      <dgm:prSet presAssocID="{17871331-F583-4C88-BF15-137E38EEB5FF}" presName="connTx" presStyleLbl="parChTrans1D4" presStyleIdx="19" presStyleCnt="56"/>
      <dgm:spPr/>
      <dgm:t>
        <a:bodyPr/>
        <a:lstStyle/>
        <a:p>
          <a:endParaRPr lang="es-MX"/>
        </a:p>
      </dgm:t>
    </dgm:pt>
    <dgm:pt modelId="{943E98AC-2611-4B95-8FB9-257B50996B0A}" type="pres">
      <dgm:prSet presAssocID="{554EF27E-C84E-4572-844E-B50AAFF66014}" presName="root2" presStyleCnt="0"/>
      <dgm:spPr/>
    </dgm:pt>
    <dgm:pt modelId="{B162DB54-17E2-4CF8-875B-E6D1EA32F78E}" type="pres">
      <dgm:prSet presAssocID="{554EF27E-C84E-4572-844E-B50AAFF66014}" presName="LevelTwoTextNode" presStyleLbl="node4" presStyleIdx="19" presStyleCnt="56" custScaleX="75959">
        <dgm:presLayoutVars>
          <dgm:chPref val="3"/>
        </dgm:presLayoutVars>
      </dgm:prSet>
      <dgm:spPr/>
      <dgm:t>
        <a:bodyPr/>
        <a:lstStyle/>
        <a:p>
          <a:endParaRPr lang="es-MX"/>
        </a:p>
      </dgm:t>
    </dgm:pt>
    <dgm:pt modelId="{4DFA523D-261E-4636-A4DD-537BD08FBFE7}" type="pres">
      <dgm:prSet presAssocID="{554EF27E-C84E-4572-844E-B50AAFF66014}" presName="level3hierChild" presStyleCnt="0"/>
      <dgm:spPr/>
    </dgm:pt>
    <dgm:pt modelId="{50F498E9-814B-4680-A11A-2ECB5894A24D}" type="pres">
      <dgm:prSet presAssocID="{02988B67-54EE-4556-AED6-04F6B2650A23}" presName="conn2-1" presStyleLbl="parChTrans1D4" presStyleIdx="20" presStyleCnt="56"/>
      <dgm:spPr/>
      <dgm:t>
        <a:bodyPr/>
        <a:lstStyle/>
        <a:p>
          <a:endParaRPr lang="es-MX"/>
        </a:p>
      </dgm:t>
    </dgm:pt>
    <dgm:pt modelId="{318327EF-42D7-489A-9B16-8B587A891842}" type="pres">
      <dgm:prSet presAssocID="{02988B67-54EE-4556-AED6-04F6B2650A23}" presName="connTx" presStyleLbl="parChTrans1D4" presStyleIdx="20" presStyleCnt="56"/>
      <dgm:spPr/>
      <dgm:t>
        <a:bodyPr/>
        <a:lstStyle/>
        <a:p>
          <a:endParaRPr lang="es-MX"/>
        </a:p>
      </dgm:t>
    </dgm:pt>
    <dgm:pt modelId="{2F9266AA-8187-4822-A06E-73B2856489C7}" type="pres">
      <dgm:prSet presAssocID="{44C89214-2AB5-4416-A63E-4BEB847490E8}" presName="root2" presStyleCnt="0"/>
      <dgm:spPr/>
    </dgm:pt>
    <dgm:pt modelId="{51C160CD-45FE-4C46-8D77-606B98E4412A}" type="pres">
      <dgm:prSet presAssocID="{44C89214-2AB5-4416-A63E-4BEB847490E8}" presName="LevelTwoTextNode" presStyleLbl="node4" presStyleIdx="20" presStyleCnt="56" custScaleX="75959">
        <dgm:presLayoutVars>
          <dgm:chPref val="3"/>
        </dgm:presLayoutVars>
      </dgm:prSet>
      <dgm:spPr/>
      <dgm:t>
        <a:bodyPr/>
        <a:lstStyle/>
        <a:p>
          <a:endParaRPr lang="es-MX"/>
        </a:p>
      </dgm:t>
    </dgm:pt>
    <dgm:pt modelId="{10EBE918-F073-465A-B2A1-C2219AC7808B}" type="pres">
      <dgm:prSet presAssocID="{44C89214-2AB5-4416-A63E-4BEB847490E8}" presName="level3hierChild" presStyleCnt="0"/>
      <dgm:spPr/>
    </dgm:pt>
    <dgm:pt modelId="{268B3858-0987-4F2A-B438-589713A8285B}" type="pres">
      <dgm:prSet presAssocID="{43292447-E610-4368-AE3B-85B266722B3D}" presName="conn2-1" presStyleLbl="parChTrans1D4" presStyleIdx="21" presStyleCnt="56"/>
      <dgm:spPr/>
      <dgm:t>
        <a:bodyPr/>
        <a:lstStyle/>
        <a:p>
          <a:endParaRPr lang="es-MX"/>
        </a:p>
      </dgm:t>
    </dgm:pt>
    <dgm:pt modelId="{0A77442B-CB45-4B50-8ECF-426130BF8DE5}" type="pres">
      <dgm:prSet presAssocID="{43292447-E610-4368-AE3B-85B266722B3D}" presName="connTx" presStyleLbl="parChTrans1D4" presStyleIdx="21" presStyleCnt="56"/>
      <dgm:spPr/>
      <dgm:t>
        <a:bodyPr/>
        <a:lstStyle/>
        <a:p>
          <a:endParaRPr lang="es-MX"/>
        </a:p>
      </dgm:t>
    </dgm:pt>
    <dgm:pt modelId="{3E220DD3-3643-444F-94BE-FBBE4D0846C6}" type="pres">
      <dgm:prSet presAssocID="{1237FC16-AD21-4E47-ACE9-4B4A4DCF650E}" presName="root2" presStyleCnt="0"/>
      <dgm:spPr/>
    </dgm:pt>
    <dgm:pt modelId="{359227B6-049E-4902-961A-2E7E77C67FCA}" type="pres">
      <dgm:prSet presAssocID="{1237FC16-AD21-4E47-ACE9-4B4A4DCF650E}" presName="LevelTwoTextNode" presStyleLbl="node4" presStyleIdx="21" presStyleCnt="56" custScaleX="75959">
        <dgm:presLayoutVars>
          <dgm:chPref val="3"/>
        </dgm:presLayoutVars>
      </dgm:prSet>
      <dgm:spPr/>
      <dgm:t>
        <a:bodyPr/>
        <a:lstStyle/>
        <a:p>
          <a:endParaRPr lang="es-MX"/>
        </a:p>
      </dgm:t>
    </dgm:pt>
    <dgm:pt modelId="{DAE61809-8CCF-4DAE-87C1-E8CA8AC75754}" type="pres">
      <dgm:prSet presAssocID="{1237FC16-AD21-4E47-ACE9-4B4A4DCF650E}" presName="level3hierChild" presStyleCnt="0"/>
      <dgm:spPr/>
    </dgm:pt>
    <dgm:pt modelId="{646FBB79-9D46-4400-9851-5DBB51FB3DE3}" type="pres">
      <dgm:prSet presAssocID="{B84AEF18-03F4-47E7-B49C-D4C6A62B8767}" presName="conn2-1" presStyleLbl="parChTrans1D4" presStyleIdx="22" presStyleCnt="56"/>
      <dgm:spPr/>
      <dgm:t>
        <a:bodyPr/>
        <a:lstStyle/>
        <a:p>
          <a:endParaRPr lang="es-MX"/>
        </a:p>
      </dgm:t>
    </dgm:pt>
    <dgm:pt modelId="{99021016-B0F9-4267-B611-D2FC24D584A5}" type="pres">
      <dgm:prSet presAssocID="{B84AEF18-03F4-47E7-B49C-D4C6A62B8767}" presName="connTx" presStyleLbl="parChTrans1D4" presStyleIdx="22" presStyleCnt="56"/>
      <dgm:spPr/>
      <dgm:t>
        <a:bodyPr/>
        <a:lstStyle/>
        <a:p>
          <a:endParaRPr lang="es-MX"/>
        </a:p>
      </dgm:t>
    </dgm:pt>
    <dgm:pt modelId="{4FC81A62-A1B4-4016-BF24-FBF5649C1524}" type="pres">
      <dgm:prSet presAssocID="{7AC605F5-61F2-4E7F-822B-404D650ADDA3}" presName="root2" presStyleCnt="0"/>
      <dgm:spPr/>
    </dgm:pt>
    <dgm:pt modelId="{C7610363-28F3-48E9-BC7C-D91046D63039}" type="pres">
      <dgm:prSet presAssocID="{7AC605F5-61F2-4E7F-822B-404D650ADDA3}" presName="LevelTwoTextNode" presStyleLbl="node4" presStyleIdx="22" presStyleCnt="56" custScaleX="75959" custScaleY="124573">
        <dgm:presLayoutVars>
          <dgm:chPref val="3"/>
        </dgm:presLayoutVars>
      </dgm:prSet>
      <dgm:spPr/>
      <dgm:t>
        <a:bodyPr/>
        <a:lstStyle/>
        <a:p>
          <a:endParaRPr lang="es-MX"/>
        </a:p>
      </dgm:t>
    </dgm:pt>
    <dgm:pt modelId="{9482E83C-7AF2-44E6-8316-2F5E33ECC838}" type="pres">
      <dgm:prSet presAssocID="{7AC605F5-61F2-4E7F-822B-404D650ADDA3}" presName="level3hierChild" presStyleCnt="0"/>
      <dgm:spPr/>
    </dgm:pt>
    <dgm:pt modelId="{153E08BA-C991-4370-80C8-A537BC4D9E2E}" type="pres">
      <dgm:prSet presAssocID="{A667918D-101C-4E6C-9185-FA9810E7B560}" presName="conn2-1" presStyleLbl="parChTrans1D4" presStyleIdx="23" presStyleCnt="56"/>
      <dgm:spPr/>
      <dgm:t>
        <a:bodyPr/>
        <a:lstStyle/>
        <a:p>
          <a:endParaRPr lang="es-MX"/>
        </a:p>
      </dgm:t>
    </dgm:pt>
    <dgm:pt modelId="{9FB14EE0-A029-4C6C-A5C7-5FC8F5AE0440}" type="pres">
      <dgm:prSet presAssocID="{A667918D-101C-4E6C-9185-FA9810E7B560}" presName="connTx" presStyleLbl="parChTrans1D4" presStyleIdx="23" presStyleCnt="56"/>
      <dgm:spPr/>
      <dgm:t>
        <a:bodyPr/>
        <a:lstStyle/>
        <a:p>
          <a:endParaRPr lang="es-MX"/>
        </a:p>
      </dgm:t>
    </dgm:pt>
    <dgm:pt modelId="{1898D59B-EB31-43D0-99DC-202E0F75AC68}" type="pres">
      <dgm:prSet presAssocID="{E5AFF3FE-D29D-406A-B63F-194DA0ACE249}" presName="root2" presStyleCnt="0"/>
      <dgm:spPr/>
    </dgm:pt>
    <dgm:pt modelId="{E94FFBC0-5D84-46D0-B211-184FB60572BC}" type="pres">
      <dgm:prSet presAssocID="{E5AFF3FE-D29D-406A-B63F-194DA0ACE249}" presName="LevelTwoTextNode" presStyleLbl="node4" presStyleIdx="23" presStyleCnt="56" custScaleX="75959">
        <dgm:presLayoutVars>
          <dgm:chPref val="3"/>
        </dgm:presLayoutVars>
      </dgm:prSet>
      <dgm:spPr/>
      <dgm:t>
        <a:bodyPr/>
        <a:lstStyle/>
        <a:p>
          <a:endParaRPr lang="es-MX"/>
        </a:p>
      </dgm:t>
    </dgm:pt>
    <dgm:pt modelId="{4FA9E611-1F97-4B48-9229-DA0375FA3BA6}" type="pres">
      <dgm:prSet presAssocID="{E5AFF3FE-D29D-406A-B63F-194DA0ACE249}" presName="level3hierChild" presStyleCnt="0"/>
      <dgm:spPr/>
    </dgm:pt>
    <dgm:pt modelId="{631E9D99-CE5F-48A1-9B67-96CAED897B82}" type="pres">
      <dgm:prSet presAssocID="{A0425D65-C87E-4C47-8D79-432B16372FF3}" presName="conn2-1" presStyleLbl="parChTrans1D4" presStyleIdx="24" presStyleCnt="56"/>
      <dgm:spPr/>
      <dgm:t>
        <a:bodyPr/>
        <a:lstStyle/>
        <a:p>
          <a:endParaRPr lang="es-MX"/>
        </a:p>
      </dgm:t>
    </dgm:pt>
    <dgm:pt modelId="{8AD23946-F341-476F-8E33-542329E0A5E7}" type="pres">
      <dgm:prSet presAssocID="{A0425D65-C87E-4C47-8D79-432B16372FF3}" presName="connTx" presStyleLbl="parChTrans1D4" presStyleIdx="24" presStyleCnt="56"/>
      <dgm:spPr/>
      <dgm:t>
        <a:bodyPr/>
        <a:lstStyle/>
        <a:p>
          <a:endParaRPr lang="es-MX"/>
        </a:p>
      </dgm:t>
    </dgm:pt>
    <dgm:pt modelId="{31341CA6-8328-4D93-BDCD-8F4A3CB90257}" type="pres">
      <dgm:prSet presAssocID="{F492FD89-813B-41FF-AD6C-6602B330A4E7}" presName="root2" presStyleCnt="0"/>
      <dgm:spPr/>
    </dgm:pt>
    <dgm:pt modelId="{8553D4EE-7AC5-47A2-A502-C8EB55E0A7A1}" type="pres">
      <dgm:prSet presAssocID="{F492FD89-813B-41FF-AD6C-6602B330A4E7}" presName="LevelTwoTextNode" presStyleLbl="node4" presStyleIdx="24" presStyleCnt="56" custScaleX="75959">
        <dgm:presLayoutVars>
          <dgm:chPref val="3"/>
        </dgm:presLayoutVars>
      </dgm:prSet>
      <dgm:spPr/>
      <dgm:t>
        <a:bodyPr/>
        <a:lstStyle/>
        <a:p>
          <a:endParaRPr lang="es-MX"/>
        </a:p>
      </dgm:t>
    </dgm:pt>
    <dgm:pt modelId="{A1FC3238-B834-4C06-B359-299DA7ACB9AB}" type="pres">
      <dgm:prSet presAssocID="{F492FD89-813B-41FF-AD6C-6602B330A4E7}" presName="level3hierChild" presStyleCnt="0"/>
      <dgm:spPr/>
    </dgm:pt>
    <dgm:pt modelId="{42943889-71E2-46D8-AC2D-5B65492B7293}" type="pres">
      <dgm:prSet presAssocID="{2B18C8B8-D218-445D-9320-3B88425ACF25}" presName="conn2-1" presStyleLbl="parChTrans1D4" presStyleIdx="25" presStyleCnt="56"/>
      <dgm:spPr/>
      <dgm:t>
        <a:bodyPr/>
        <a:lstStyle/>
        <a:p>
          <a:endParaRPr lang="es-MX"/>
        </a:p>
      </dgm:t>
    </dgm:pt>
    <dgm:pt modelId="{27C58D15-5202-4032-8BEE-1A80440BF8E4}" type="pres">
      <dgm:prSet presAssocID="{2B18C8B8-D218-445D-9320-3B88425ACF25}" presName="connTx" presStyleLbl="parChTrans1D4" presStyleIdx="25" presStyleCnt="56"/>
      <dgm:spPr/>
      <dgm:t>
        <a:bodyPr/>
        <a:lstStyle/>
        <a:p>
          <a:endParaRPr lang="es-MX"/>
        </a:p>
      </dgm:t>
    </dgm:pt>
    <dgm:pt modelId="{6964DCFF-7F51-4FC9-BFA6-134187AAF36B}" type="pres">
      <dgm:prSet presAssocID="{3A98027F-CA16-4F64-8B12-A8AB67446B03}" presName="root2" presStyleCnt="0"/>
      <dgm:spPr/>
    </dgm:pt>
    <dgm:pt modelId="{E9796218-3E62-48E9-82B2-77B45F9B7A08}" type="pres">
      <dgm:prSet presAssocID="{3A98027F-CA16-4F64-8B12-A8AB67446B03}" presName="LevelTwoTextNode" presStyleLbl="node4" presStyleIdx="25" presStyleCnt="56" custScaleX="75959">
        <dgm:presLayoutVars>
          <dgm:chPref val="3"/>
        </dgm:presLayoutVars>
      </dgm:prSet>
      <dgm:spPr/>
      <dgm:t>
        <a:bodyPr/>
        <a:lstStyle/>
        <a:p>
          <a:endParaRPr lang="es-MX"/>
        </a:p>
      </dgm:t>
    </dgm:pt>
    <dgm:pt modelId="{629B13E5-AF72-4C24-A271-4E94CA1C162E}" type="pres">
      <dgm:prSet presAssocID="{3A98027F-CA16-4F64-8B12-A8AB67446B03}" presName="level3hierChild" presStyleCnt="0"/>
      <dgm:spPr/>
    </dgm:pt>
    <dgm:pt modelId="{FF0ABEFB-2AA3-4449-8CDE-C6FD083B7D73}" type="pres">
      <dgm:prSet presAssocID="{062F39F2-0693-46FB-9EBE-4D9FAA51828D}" presName="conn2-1" presStyleLbl="parChTrans1D4" presStyleIdx="26" presStyleCnt="56"/>
      <dgm:spPr/>
      <dgm:t>
        <a:bodyPr/>
        <a:lstStyle/>
        <a:p>
          <a:endParaRPr lang="es-MX"/>
        </a:p>
      </dgm:t>
    </dgm:pt>
    <dgm:pt modelId="{EF82866A-5642-496E-BD19-3128F7C2D4F5}" type="pres">
      <dgm:prSet presAssocID="{062F39F2-0693-46FB-9EBE-4D9FAA51828D}" presName="connTx" presStyleLbl="parChTrans1D4" presStyleIdx="26" presStyleCnt="56"/>
      <dgm:spPr/>
      <dgm:t>
        <a:bodyPr/>
        <a:lstStyle/>
        <a:p>
          <a:endParaRPr lang="es-MX"/>
        </a:p>
      </dgm:t>
    </dgm:pt>
    <dgm:pt modelId="{3A96E1FB-529C-4E44-B76F-2A13AA181BB4}" type="pres">
      <dgm:prSet presAssocID="{1FF99906-CB5D-4695-9131-DA84D05F9B68}" presName="root2" presStyleCnt="0"/>
      <dgm:spPr/>
    </dgm:pt>
    <dgm:pt modelId="{5593761D-9996-4C0E-9E51-C4EAB4957957}" type="pres">
      <dgm:prSet presAssocID="{1FF99906-CB5D-4695-9131-DA84D05F9B68}" presName="LevelTwoTextNode" presStyleLbl="node4" presStyleIdx="26" presStyleCnt="56" custScaleX="75959">
        <dgm:presLayoutVars>
          <dgm:chPref val="3"/>
        </dgm:presLayoutVars>
      </dgm:prSet>
      <dgm:spPr/>
      <dgm:t>
        <a:bodyPr/>
        <a:lstStyle/>
        <a:p>
          <a:endParaRPr lang="es-MX"/>
        </a:p>
      </dgm:t>
    </dgm:pt>
    <dgm:pt modelId="{DEB76716-80C1-4437-8AC7-835935F810D2}" type="pres">
      <dgm:prSet presAssocID="{1FF99906-CB5D-4695-9131-DA84D05F9B68}" presName="level3hierChild" presStyleCnt="0"/>
      <dgm:spPr/>
    </dgm:pt>
    <dgm:pt modelId="{9B95CCFE-753A-43B0-BDA7-335BF53B7E53}" type="pres">
      <dgm:prSet presAssocID="{EEB7BAE7-4E41-4B29-A271-6FCF626C0AF0}" presName="conn2-1" presStyleLbl="parChTrans1D4" presStyleIdx="27" presStyleCnt="56"/>
      <dgm:spPr/>
      <dgm:t>
        <a:bodyPr/>
        <a:lstStyle/>
        <a:p>
          <a:endParaRPr lang="es-MX"/>
        </a:p>
      </dgm:t>
    </dgm:pt>
    <dgm:pt modelId="{7CCC6681-8E7F-45BF-A838-3F8399F6581B}" type="pres">
      <dgm:prSet presAssocID="{EEB7BAE7-4E41-4B29-A271-6FCF626C0AF0}" presName="connTx" presStyleLbl="parChTrans1D4" presStyleIdx="27" presStyleCnt="56"/>
      <dgm:spPr/>
      <dgm:t>
        <a:bodyPr/>
        <a:lstStyle/>
        <a:p>
          <a:endParaRPr lang="es-MX"/>
        </a:p>
      </dgm:t>
    </dgm:pt>
    <dgm:pt modelId="{B88D265B-3CA2-4EE0-829A-D5622E230C4F}" type="pres">
      <dgm:prSet presAssocID="{88304ADD-3A26-453E-8A11-D65772ECDE05}" presName="root2" presStyleCnt="0"/>
      <dgm:spPr/>
    </dgm:pt>
    <dgm:pt modelId="{030BD3F7-737B-4CA9-B92F-B64BD05D4D44}" type="pres">
      <dgm:prSet presAssocID="{88304ADD-3A26-453E-8A11-D65772ECDE05}" presName="LevelTwoTextNode" presStyleLbl="node4" presStyleIdx="27" presStyleCnt="56" custScaleX="75959">
        <dgm:presLayoutVars>
          <dgm:chPref val="3"/>
        </dgm:presLayoutVars>
      </dgm:prSet>
      <dgm:spPr/>
      <dgm:t>
        <a:bodyPr/>
        <a:lstStyle/>
        <a:p>
          <a:endParaRPr lang="es-MX"/>
        </a:p>
      </dgm:t>
    </dgm:pt>
    <dgm:pt modelId="{73E35B89-3FB2-4002-8DB8-0DAFB34D25B5}" type="pres">
      <dgm:prSet presAssocID="{88304ADD-3A26-453E-8A11-D65772ECDE05}" presName="level3hierChild" presStyleCnt="0"/>
      <dgm:spPr/>
    </dgm:pt>
    <dgm:pt modelId="{D39156A5-625F-4E21-A102-B4DEB893526B}" type="pres">
      <dgm:prSet presAssocID="{56EF496D-9D50-4AD4-9F9B-1056926E6CB8}" presName="conn2-1" presStyleLbl="parChTrans1D2" presStyleIdx="1" presStyleCnt="2"/>
      <dgm:spPr/>
      <dgm:t>
        <a:bodyPr/>
        <a:lstStyle/>
        <a:p>
          <a:endParaRPr lang="es-MX"/>
        </a:p>
      </dgm:t>
    </dgm:pt>
    <dgm:pt modelId="{C5840C0F-0B92-46CD-AC07-0C4C9690FC03}" type="pres">
      <dgm:prSet presAssocID="{56EF496D-9D50-4AD4-9F9B-1056926E6CB8}" presName="connTx" presStyleLbl="parChTrans1D2" presStyleIdx="1" presStyleCnt="2"/>
      <dgm:spPr/>
      <dgm:t>
        <a:bodyPr/>
        <a:lstStyle/>
        <a:p>
          <a:endParaRPr lang="es-MX"/>
        </a:p>
      </dgm:t>
    </dgm:pt>
    <dgm:pt modelId="{8F0623C1-E05D-4732-98B3-9C161C12310C}" type="pres">
      <dgm:prSet presAssocID="{A6F5CA24-045C-45F8-BB6D-F447C084B1E2}" presName="root2" presStyleCnt="0"/>
      <dgm:spPr/>
    </dgm:pt>
    <dgm:pt modelId="{28DB27D6-16BD-4C48-B721-AB2EBAA2219F}" type="pres">
      <dgm:prSet presAssocID="{A6F5CA24-045C-45F8-BB6D-F447C084B1E2}" presName="LevelTwoTextNode" presStyleLbl="node2" presStyleIdx="1" presStyleCnt="2" custScaleX="75959" custScaleY="124573">
        <dgm:presLayoutVars>
          <dgm:chPref val="3"/>
        </dgm:presLayoutVars>
      </dgm:prSet>
      <dgm:spPr/>
      <dgm:t>
        <a:bodyPr/>
        <a:lstStyle/>
        <a:p>
          <a:endParaRPr lang="es-MX"/>
        </a:p>
      </dgm:t>
    </dgm:pt>
    <dgm:pt modelId="{0A21A879-E171-4170-81A7-45D0F08A5DC6}" type="pres">
      <dgm:prSet presAssocID="{A6F5CA24-045C-45F8-BB6D-F447C084B1E2}" presName="level3hierChild" presStyleCnt="0"/>
      <dgm:spPr/>
    </dgm:pt>
    <dgm:pt modelId="{79B607B6-BF22-4716-BE3E-E9EC06F60C2A}" type="pres">
      <dgm:prSet presAssocID="{792DCF57-43AA-49EE-8D9B-D74328FC4906}" presName="conn2-1" presStyleLbl="parChTrans1D3" presStyleIdx="1" presStyleCnt="2"/>
      <dgm:spPr/>
      <dgm:t>
        <a:bodyPr/>
        <a:lstStyle/>
        <a:p>
          <a:endParaRPr lang="es-MX"/>
        </a:p>
      </dgm:t>
    </dgm:pt>
    <dgm:pt modelId="{2F68D831-1A42-49A2-9ECD-3EA05D5D2AA3}" type="pres">
      <dgm:prSet presAssocID="{792DCF57-43AA-49EE-8D9B-D74328FC4906}" presName="connTx" presStyleLbl="parChTrans1D3" presStyleIdx="1" presStyleCnt="2"/>
      <dgm:spPr/>
      <dgm:t>
        <a:bodyPr/>
        <a:lstStyle/>
        <a:p>
          <a:endParaRPr lang="es-MX"/>
        </a:p>
      </dgm:t>
    </dgm:pt>
    <dgm:pt modelId="{E2F63325-8389-4F4C-9D39-74C53AFC96A6}" type="pres">
      <dgm:prSet presAssocID="{2EE9A207-E16A-4356-AA5F-91C347C31A47}" presName="root2" presStyleCnt="0"/>
      <dgm:spPr/>
    </dgm:pt>
    <dgm:pt modelId="{F30183D4-7004-4ACD-9837-1C3B27661A14}" type="pres">
      <dgm:prSet presAssocID="{2EE9A207-E16A-4356-AA5F-91C347C31A47}" presName="LevelTwoTextNode" presStyleLbl="node3" presStyleIdx="1" presStyleCnt="2" custScaleX="113939" custScaleY="124573">
        <dgm:presLayoutVars>
          <dgm:chPref val="3"/>
        </dgm:presLayoutVars>
      </dgm:prSet>
      <dgm:spPr/>
      <dgm:t>
        <a:bodyPr/>
        <a:lstStyle/>
        <a:p>
          <a:endParaRPr lang="es-MX"/>
        </a:p>
      </dgm:t>
    </dgm:pt>
    <dgm:pt modelId="{1A39E784-2061-4561-B71B-99AE143C4012}" type="pres">
      <dgm:prSet presAssocID="{2EE9A207-E16A-4356-AA5F-91C347C31A47}" presName="level3hierChild" presStyleCnt="0"/>
      <dgm:spPr/>
    </dgm:pt>
    <dgm:pt modelId="{429F26F1-A5DA-43FD-AFBC-376154BDD7B0}" type="pres">
      <dgm:prSet presAssocID="{51EFD6BE-5DC8-4BE1-B3CF-F43F1F4D251A}" presName="conn2-1" presStyleLbl="parChTrans1D4" presStyleIdx="28" presStyleCnt="56"/>
      <dgm:spPr/>
      <dgm:t>
        <a:bodyPr/>
        <a:lstStyle/>
        <a:p>
          <a:endParaRPr lang="es-MX"/>
        </a:p>
      </dgm:t>
    </dgm:pt>
    <dgm:pt modelId="{26DC9E40-DD12-4CFD-90ED-6C95F7B6B00F}" type="pres">
      <dgm:prSet presAssocID="{51EFD6BE-5DC8-4BE1-B3CF-F43F1F4D251A}" presName="connTx" presStyleLbl="parChTrans1D4" presStyleIdx="28" presStyleCnt="56"/>
      <dgm:spPr/>
      <dgm:t>
        <a:bodyPr/>
        <a:lstStyle/>
        <a:p>
          <a:endParaRPr lang="es-MX"/>
        </a:p>
      </dgm:t>
    </dgm:pt>
    <dgm:pt modelId="{F0D587DD-1DD9-4300-8037-FC0FA7BABD58}" type="pres">
      <dgm:prSet presAssocID="{7907F26A-F457-4A2A-9C52-D529213CC0C1}" presName="root2" presStyleCnt="0"/>
      <dgm:spPr/>
    </dgm:pt>
    <dgm:pt modelId="{6DF4C177-7CB2-4733-A7B6-97C08DA8FCB0}" type="pres">
      <dgm:prSet presAssocID="{7907F26A-F457-4A2A-9C52-D529213CC0C1}" presName="LevelTwoTextNode" presStyleLbl="node4" presStyleIdx="28" presStyleCnt="56" custScaleX="75959" custScaleY="124573">
        <dgm:presLayoutVars>
          <dgm:chPref val="3"/>
        </dgm:presLayoutVars>
      </dgm:prSet>
      <dgm:spPr/>
      <dgm:t>
        <a:bodyPr/>
        <a:lstStyle/>
        <a:p>
          <a:endParaRPr lang="es-MX"/>
        </a:p>
      </dgm:t>
    </dgm:pt>
    <dgm:pt modelId="{0B6BE598-DF69-49EA-BCAC-4E7351865A3A}" type="pres">
      <dgm:prSet presAssocID="{7907F26A-F457-4A2A-9C52-D529213CC0C1}" presName="level3hierChild" presStyleCnt="0"/>
      <dgm:spPr/>
    </dgm:pt>
    <dgm:pt modelId="{5707A9CA-11ED-4134-9EB3-BB87E500B701}" type="pres">
      <dgm:prSet presAssocID="{63D74352-B7B5-42DA-BDFE-64D9034C6B18}" presName="conn2-1" presStyleLbl="parChTrans1D4" presStyleIdx="29" presStyleCnt="56"/>
      <dgm:spPr/>
      <dgm:t>
        <a:bodyPr/>
        <a:lstStyle/>
        <a:p>
          <a:endParaRPr lang="es-MX"/>
        </a:p>
      </dgm:t>
    </dgm:pt>
    <dgm:pt modelId="{FE58B394-715B-4FA2-A20B-0F902498D94C}" type="pres">
      <dgm:prSet presAssocID="{63D74352-B7B5-42DA-BDFE-64D9034C6B18}" presName="connTx" presStyleLbl="parChTrans1D4" presStyleIdx="29" presStyleCnt="56"/>
      <dgm:spPr/>
      <dgm:t>
        <a:bodyPr/>
        <a:lstStyle/>
        <a:p>
          <a:endParaRPr lang="es-MX"/>
        </a:p>
      </dgm:t>
    </dgm:pt>
    <dgm:pt modelId="{3A2651A3-081C-4C59-9DBC-276FEAEC2A08}" type="pres">
      <dgm:prSet presAssocID="{00FDDA20-C3B2-4D9D-BAF4-E3D6057682A9}" presName="root2" presStyleCnt="0"/>
      <dgm:spPr/>
    </dgm:pt>
    <dgm:pt modelId="{8455C3B8-0796-4083-992D-4DC44B3A2C12}" type="pres">
      <dgm:prSet presAssocID="{00FDDA20-C3B2-4D9D-BAF4-E3D6057682A9}" presName="LevelTwoTextNode" presStyleLbl="node4" presStyleIdx="29" presStyleCnt="56" custScaleX="189899" custScaleY="124573">
        <dgm:presLayoutVars>
          <dgm:chPref val="3"/>
        </dgm:presLayoutVars>
      </dgm:prSet>
      <dgm:spPr/>
      <dgm:t>
        <a:bodyPr/>
        <a:lstStyle/>
        <a:p>
          <a:endParaRPr lang="es-MX"/>
        </a:p>
      </dgm:t>
    </dgm:pt>
    <dgm:pt modelId="{501A56B9-30A1-41DD-B1CE-8ADBF68628E4}" type="pres">
      <dgm:prSet presAssocID="{00FDDA20-C3B2-4D9D-BAF4-E3D6057682A9}" presName="level3hierChild" presStyleCnt="0"/>
      <dgm:spPr/>
    </dgm:pt>
    <dgm:pt modelId="{64EDD815-055B-49B8-971B-E1EF4EFC19D8}" type="pres">
      <dgm:prSet presAssocID="{B117BF6F-0CAA-42AE-B9C4-048C6F5A22D7}" presName="conn2-1" presStyleLbl="parChTrans1D4" presStyleIdx="30" presStyleCnt="56"/>
      <dgm:spPr/>
      <dgm:t>
        <a:bodyPr/>
        <a:lstStyle/>
        <a:p>
          <a:endParaRPr lang="es-MX"/>
        </a:p>
      </dgm:t>
    </dgm:pt>
    <dgm:pt modelId="{293F0FB5-9D01-491D-8DAD-FB5301E26216}" type="pres">
      <dgm:prSet presAssocID="{B117BF6F-0CAA-42AE-B9C4-048C6F5A22D7}" presName="connTx" presStyleLbl="parChTrans1D4" presStyleIdx="30" presStyleCnt="56"/>
      <dgm:spPr/>
      <dgm:t>
        <a:bodyPr/>
        <a:lstStyle/>
        <a:p>
          <a:endParaRPr lang="es-MX"/>
        </a:p>
      </dgm:t>
    </dgm:pt>
    <dgm:pt modelId="{C4E46E6A-A843-4D3D-8259-066B668219F2}" type="pres">
      <dgm:prSet presAssocID="{B2EAC19F-877B-46B8-BDF1-13DBD606BFAD}" presName="root2" presStyleCnt="0"/>
      <dgm:spPr/>
    </dgm:pt>
    <dgm:pt modelId="{5187F583-9087-4628-8758-AE866557B0C0}" type="pres">
      <dgm:prSet presAssocID="{B2EAC19F-877B-46B8-BDF1-13DBD606BFAD}" presName="LevelTwoTextNode" presStyleLbl="node4" presStyleIdx="30" presStyleCnt="56" custScaleX="75959" custScaleY="124573">
        <dgm:presLayoutVars>
          <dgm:chPref val="3"/>
        </dgm:presLayoutVars>
      </dgm:prSet>
      <dgm:spPr/>
      <dgm:t>
        <a:bodyPr/>
        <a:lstStyle/>
        <a:p>
          <a:endParaRPr lang="es-MX"/>
        </a:p>
      </dgm:t>
    </dgm:pt>
    <dgm:pt modelId="{A6B686DD-BA22-4A7D-8C1B-9A7A0DF130C0}" type="pres">
      <dgm:prSet presAssocID="{B2EAC19F-877B-46B8-BDF1-13DBD606BFAD}" presName="level3hierChild" presStyleCnt="0"/>
      <dgm:spPr/>
    </dgm:pt>
    <dgm:pt modelId="{FD65A462-D3DA-4F75-A1FB-A20A606C75B5}" type="pres">
      <dgm:prSet presAssocID="{44CFE409-E279-4E81-B9B5-C5CA105D6E0C}" presName="conn2-1" presStyleLbl="parChTrans1D4" presStyleIdx="31" presStyleCnt="56"/>
      <dgm:spPr/>
      <dgm:t>
        <a:bodyPr/>
        <a:lstStyle/>
        <a:p>
          <a:endParaRPr lang="es-MX"/>
        </a:p>
      </dgm:t>
    </dgm:pt>
    <dgm:pt modelId="{C42AB497-730C-4D15-A363-868D1F15DF12}" type="pres">
      <dgm:prSet presAssocID="{44CFE409-E279-4E81-B9B5-C5CA105D6E0C}" presName="connTx" presStyleLbl="parChTrans1D4" presStyleIdx="31" presStyleCnt="56"/>
      <dgm:spPr/>
      <dgm:t>
        <a:bodyPr/>
        <a:lstStyle/>
        <a:p>
          <a:endParaRPr lang="es-MX"/>
        </a:p>
      </dgm:t>
    </dgm:pt>
    <dgm:pt modelId="{9EFD8A19-86F2-4616-86FC-880DFC32360C}" type="pres">
      <dgm:prSet presAssocID="{27A765E5-55E8-4100-BAAE-3B87EDDA16DE}" presName="root2" presStyleCnt="0"/>
      <dgm:spPr/>
    </dgm:pt>
    <dgm:pt modelId="{A9222AB9-BD59-41AA-ABAA-EE240404DC30}" type="pres">
      <dgm:prSet presAssocID="{27A765E5-55E8-4100-BAAE-3B87EDDA16DE}" presName="LevelTwoTextNode" presStyleLbl="node4" presStyleIdx="31" presStyleCnt="56" custScaleX="75959">
        <dgm:presLayoutVars>
          <dgm:chPref val="3"/>
        </dgm:presLayoutVars>
      </dgm:prSet>
      <dgm:spPr/>
      <dgm:t>
        <a:bodyPr/>
        <a:lstStyle/>
        <a:p>
          <a:endParaRPr lang="es-MX"/>
        </a:p>
      </dgm:t>
    </dgm:pt>
    <dgm:pt modelId="{D43DA234-1566-4972-AF2A-9289CC7588FB}" type="pres">
      <dgm:prSet presAssocID="{27A765E5-55E8-4100-BAAE-3B87EDDA16DE}" presName="level3hierChild" presStyleCnt="0"/>
      <dgm:spPr/>
    </dgm:pt>
    <dgm:pt modelId="{E4225138-66FC-4443-BFF0-CF09D53A67E6}" type="pres">
      <dgm:prSet presAssocID="{B0E7FFC7-6BC9-4E5D-9BA4-EC0871072914}" presName="conn2-1" presStyleLbl="parChTrans1D4" presStyleIdx="32" presStyleCnt="56"/>
      <dgm:spPr/>
      <dgm:t>
        <a:bodyPr/>
        <a:lstStyle/>
        <a:p>
          <a:endParaRPr lang="es-MX"/>
        </a:p>
      </dgm:t>
    </dgm:pt>
    <dgm:pt modelId="{B4283B75-E052-40DB-8850-DD19D7E449B4}" type="pres">
      <dgm:prSet presAssocID="{B0E7FFC7-6BC9-4E5D-9BA4-EC0871072914}" presName="connTx" presStyleLbl="parChTrans1D4" presStyleIdx="32" presStyleCnt="56"/>
      <dgm:spPr/>
      <dgm:t>
        <a:bodyPr/>
        <a:lstStyle/>
        <a:p>
          <a:endParaRPr lang="es-MX"/>
        </a:p>
      </dgm:t>
    </dgm:pt>
    <dgm:pt modelId="{B95023C1-CDAF-4FC3-BC72-F5CF168A614A}" type="pres">
      <dgm:prSet presAssocID="{F51872CE-A91E-4DF9-B611-EC4774BA68C0}" presName="root2" presStyleCnt="0"/>
      <dgm:spPr/>
    </dgm:pt>
    <dgm:pt modelId="{A129AAFD-B300-479E-8CF1-4C9A0659487A}" type="pres">
      <dgm:prSet presAssocID="{F51872CE-A91E-4DF9-B611-EC4774BA68C0}" presName="LevelTwoTextNode" presStyleLbl="node4" presStyleIdx="32" presStyleCnt="56" custScaleX="75959">
        <dgm:presLayoutVars>
          <dgm:chPref val="3"/>
        </dgm:presLayoutVars>
      </dgm:prSet>
      <dgm:spPr/>
      <dgm:t>
        <a:bodyPr/>
        <a:lstStyle/>
        <a:p>
          <a:endParaRPr lang="es-MX"/>
        </a:p>
      </dgm:t>
    </dgm:pt>
    <dgm:pt modelId="{A7B9779A-01AE-4AFD-A236-70865C791F33}" type="pres">
      <dgm:prSet presAssocID="{F51872CE-A91E-4DF9-B611-EC4774BA68C0}" presName="level3hierChild" presStyleCnt="0"/>
      <dgm:spPr/>
    </dgm:pt>
    <dgm:pt modelId="{E63A0CDE-2762-4C4B-8BF9-4A16B7475C4C}" type="pres">
      <dgm:prSet presAssocID="{A089B0CB-AEFA-4FF2-997C-C61F26DE0F37}" presName="conn2-1" presStyleLbl="parChTrans1D4" presStyleIdx="33" presStyleCnt="56"/>
      <dgm:spPr/>
      <dgm:t>
        <a:bodyPr/>
        <a:lstStyle/>
        <a:p>
          <a:endParaRPr lang="es-MX"/>
        </a:p>
      </dgm:t>
    </dgm:pt>
    <dgm:pt modelId="{99AA48A5-CA6C-4207-B542-75B1C6D2025D}" type="pres">
      <dgm:prSet presAssocID="{A089B0CB-AEFA-4FF2-997C-C61F26DE0F37}" presName="connTx" presStyleLbl="parChTrans1D4" presStyleIdx="33" presStyleCnt="56"/>
      <dgm:spPr/>
      <dgm:t>
        <a:bodyPr/>
        <a:lstStyle/>
        <a:p>
          <a:endParaRPr lang="es-MX"/>
        </a:p>
      </dgm:t>
    </dgm:pt>
    <dgm:pt modelId="{9031D51A-2471-4B7B-97CC-5CB9345C1509}" type="pres">
      <dgm:prSet presAssocID="{1AC49500-9382-4134-BCE6-546CB1100EDF}" presName="root2" presStyleCnt="0"/>
      <dgm:spPr/>
    </dgm:pt>
    <dgm:pt modelId="{335F7F27-7FC4-4D53-8771-A85E5D17CEA6}" type="pres">
      <dgm:prSet presAssocID="{1AC49500-9382-4134-BCE6-546CB1100EDF}" presName="LevelTwoTextNode" presStyleLbl="node4" presStyleIdx="33" presStyleCnt="56" custScaleX="75959">
        <dgm:presLayoutVars>
          <dgm:chPref val="3"/>
        </dgm:presLayoutVars>
      </dgm:prSet>
      <dgm:spPr/>
      <dgm:t>
        <a:bodyPr/>
        <a:lstStyle/>
        <a:p>
          <a:endParaRPr lang="es-MX"/>
        </a:p>
      </dgm:t>
    </dgm:pt>
    <dgm:pt modelId="{BA73EECA-96FF-4DE1-91E8-BF424B82D7A9}" type="pres">
      <dgm:prSet presAssocID="{1AC49500-9382-4134-BCE6-546CB1100EDF}" presName="level3hierChild" presStyleCnt="0"/>
      <dgm:spPr/>
    </dgm:pt>
    <dgm:pt modelId="{822F184E-3A7F-444D-995D-9D2D50824161}" type="pres">
      <dgm:prSet presAssocID="{160E6416-8612-4E66-976A-8D3A47FB02A6}" presName="conn2-1" presStyleLbl="parChTrans1D4" presStyleIdx="34" presStyleCnt="56"/>
      <dgm:spPr/>
      <dgm:t>
        <a:bodyPr/>
        <a:lstStyle/>
        <a:p>
          <a:endParaRPr lang="es-MX"/>
        </a:p>
      </dgm:t>
    </dgm:pt>
    <dgm:pt modelId="{C83CF7B9-93A2-4197-9731-0BA0F4497E86}" type="pres">
      <dgm:prSet presAssocID="{160E6416-8612-4E66-976A-8D3A47FB02A6}" presName="connTx" presStyleLbl="parChTrans1D4" presStyleIdx="34" presStyleCnt="56"/>
      <dgm:spPr/>
      <dgm:t>
        <a:bodyPr/>
        <a:lstStyle/>
        <a:p>
          <a:endParaRPr lang="es-MX"/>
        </a:p>
      </dgm:t>
    </dgm:pt>
    <dgm:pt modelId="{075A04E3-FCDB-4F30-ABEA-9188A4A59487}" type="pres">
      <dgm:prSet presAssocID="{1D835350-AFF8-428F-841F-1BC6CD59A849}" presName="root2" presStyleCnt="0"/>
      <dgm:spPr/>
    </dgm:pt>
    <dgm:pt modelId="{8001AD6D-EBE8-48EE-AF2A-9F9B4B61DACC}" type="pres">
      <dgm:prSet presAssocID="{1D835350-AFF8-428F-841F-1BC6CD59A849}" presName="LevelTwoTextNode" presStyleLbl="node4" presStyleIdx="34" presStyleCnt="56" custScaleX="75959">
        <dgm:presLayoutVars>
          <dgm:chPref val="3"/>
        </dgm:presLayoutVars>
      </dgm:prSet>
      <dgm:spPr/>
      <dgm:t>
        <a:bodyPr/>
        <a:lstStyle/>
        <a:p>
          <a:endParaRPr lang="es-MX"/>
        </a:p>
      </dgm:t>
    </dgm:pt>
    <dgm:pt modelId="{E5DB8851-FF7F-4DC0-BE0C-57EB48CFB5D9}" type="pres">
      <dgm:prSet presAssocID="{1D835350-AFF8-428F-841F-1BC6CD59A849}" presName="level3hierChild" presStyleCnt="0"/>
      <dgm:spPr/>
    </dgm:pt>
    <dgm:pt modelId="{8EA286E4-6C33-4284-8240-66A32CE3F82C}" type="pres">
      <dgm:prSet presAssocID="{60CBA915-989E-47AF-8285-743BAA09F846}" presName="conn2-1" presStyleLbl="parChTrans1D4" presStyleIdx="35" presStyleCnt="56"/>
      <dgm:spPr/>
      <dgm:t>
        <a:bodyPr/>
        <a:lstStyle/>
        <a:p>
          <a:endParaRPr lang="es-MX"/>
        </a:p>
      </dgm:t>
    </dgm:pt>
    <dgm:pt modelId="{5D7ABC2A-3A39-4DC9-AFC5-BE1021EAA3C6}" type="pres">
      <dgm:prSet presAssocID="{60CBA915-989E-47AF-8285-743BAA09F846}" presName="connTx" presStyleLbl="parChTrans1D4" presStyleIdx="35" presStyleCnt="56"/>
      <dgm:spPr/>
      <dgm:t>
        <a:bodyPr/>
        <a:lstStyle/>
        <a:p>
          <a:endParaRPr lang="es-MX"/>
        </a:p>
      </dgm:t>
    </dgm:pt>
    <dgm:pt modelId="{B53947CE-66B7-4743-BF79-B5C33BD42578}" type="pres">
      <dgm:prSet presAssocID="{CDBD4EA0-87E0-4239-8AE6-4D1896E4722E}" presName="root2" presStyleCnt="0"/>
      <dgm:spPr/>
    </dgm:pt>
    <dgm:pt modelId="{D61B4722-00F4-4CAE-B71B-D3D912502666}" type="pres">
      <dgm:prSet presAssocID="{CDBD4EA0-87E0-4239-8AE6-4D1896E4722E}" presName="LevelTwoTextNode" presStyleLbl="node4" presStyleIdx="35" presStyleCnt="56" custScaleX="75959">
        <dgm:presLayoutVars>
          <dgm:chPref val="3"/>
        </dgm:presLayoutVars>
      </dgm:prSet>
      <dgm:spPr/>
      <dgm:t>
        <a:bodyPr/>
        <a:lstStyle/>
        <a:p>
          <a:endParaRPr lang="es-MX"/>
        </a:p>
      </dgm:t>
    </dgm:pt>
    <dgm:pt modelId="{986B3805-E842-4B6F-A6F1-DA6F78F0C27A}" type="pres">
      <dgm:prSet presAssocID="{CDBD4EA0-87E0-4239-8AE6-4D1896E4722E}" presName="level3hierChild" presStyleCnt="0"/>
      <dgm:spPr/>
    </dgm:pt>
    <dgm:pt modelId="{70599354-6C50-4B33-842A-8B7D6B82B081}" type="pres">
      <dgm:prSet presAssocID="{4B759D43-3D70-44CF-A61C-E6E74831EE3F}" presName="conn2-1" presStyleLbl="parChTrans1D4" presStyleIdx="36" presStyleCnt="56"/>
      <dgm:spPr/>
      <dgm:t>
        <a:bodyPr/>
        <a:lstStyle/>
        <a:p>
          <a:endParaRPr lang="es-MX"/>
        </a:p>
      </dgm:t>
    </dgm:pt>
    <dgm:pt modelId="{699ACC31-64F8-4213-B787-ED6A61843E0A}" type="pres">
      <dgm:prSet presAssocID="{4B759D43-3D70-44CF-A61C-E6E74831EE3F}" presName="connTx" presStyleLbl="parChTrans1D4" presStyleIdx="36" presStyleCnt="56"/>
      <dgm:spPr/>
      <dgm:t>
        <a:bodyPr/>
        <a:lstStyle/>
        <a:p>
          <a:endParaRPr lang="es-MX"/>
        </a:p>
      </dgm:t>
    </dgm:pt>
    <dgm:pt modelId="{5CDF43BD-2AA2-4EA9-8728-E3652679A05F}" type="pres">
      <dgm:prSet presAssocID="{6C78196D-0034-4C57-BCE2-9F408D8A3AE3}" presName="root2" presStyleCnt="0"/>
      <dgm:spPr/>
    </dgm:pt>
    <dgm:pt modelId="{C406508A-EEA5-4EF3-B286-B098B52DB8F8}" type="pres">
      <dgm:prSet presAssocID="{6C78196D-0034-4C57-BCE2-9F408D8A3AE3}" presName="LevelTwoTextNode" presStyleLbl="node4" presStyleIdx="36" presStyleCnt="56" custScaleX="75959" custScaleY="124573">
        <dgm:presLayoutVars>
          <dgm:chPref val="3"/>
        </dgm:presLayoutVars>
      </dgm:prSet>
      <dgm:spPr/>
      <dgm:t>
        <a:bodyPr/>
        <a:lstStyle/>
        <a:p>
          <a:endParaRPr lang="es-MX"/>
        </a:p>
      </dgm:t>
    </dgm:pt>
    <dgm:pt modelId="{8E113245-C906-47D2-8293-79FF83C7B655}" type="pres">
      <dgm:prSet presAssocID="{6C78196D-0034-4C57-BCE2-9F408D8A3AE3}" presName="level3hierChild" presStyleCnt="0"/>
      <dgm:spPr/>
    </dgm:pt>
    <dgm:pt modelId="{BBB27D00-C8DC-4737-B4EF-29F9CF7121BC}" type="pres">
      <dgm:prSet presAssocID="{AB560F8B-E980-4CFA-A594-0230E089A146}" presName="conn2-1" presStyleLbl="parChTrans1D4" presStyleIdx="37" presStyleCnt="56"/>
      <dgm:spPr/>
      <dgm:t>
        <a:bodyPr/>
        <a:lstStyle/>
        <a:p>
          <a:endParaRPr lang="es-MX"/>
        </a:p>
      </dgm:t>
    </dgm:pt>
    <dgm:pt modelId="{9623B283-9360-4ABA-A330-132F2F51BFE8}" type="pres">
      <dgm:prSet presAssocID="{AB560F8B-E980-4CFA-A594-0230E089A146}" presName="connTx" presStyleLbl="parChTrans1D4" presStyleIdx="37" presStyleCnt="56"/>
      <dgm:spPr/>
      <dgm:t>
        <a:bodyPr/>
        <a:lstStyle/>
        <a:p>
          <a:endParaRPr lang="es-MX"/>
        </a:p>
      </dgm:t>
    </dgm:pt>
    <dgm:pt modelId="{8117B51C-15CD-414C-8393-1B6217784EE1}" type="pres">
      <dgm:prSet presAssocID="{2FE117CA-B7EC-4F17-A8E0-3E1034874413}" presName="root2" presStyleCnt="0"/>
      <dgm:spPr/>
    </dgm:pt>
    <dgm:pt modelId="{5EBE9531-9F10-4255-A0A7-8CC972E77F2F}" type="pres">
      <dgm:prSet presAssocID="{2FE117CA-B7EC-4F17-A8E0-3E1034874413}" presName="LevelTwoTextNode" presStyleLbl="node4" presStyleIdx="37" presStyleCnt="56" custScaleX="75959">
        <dgm:presLayoutVars>
          <dgm:chPref val="3"/>
        </dgm:presLayoutVars>
      </dgm:prSet>
      <dgm:spPr/>
      <dgm:t>
        <a:bodyPr/>
        <a:lstStyle/>
        <a:p>
          <a:endParaRPr lang="es-MX"/>
        </a:p>
      </dgm:t>
    </dgm:pt>
    <dgm:pt modelId="{3F9828DA-4C60-457D-92FD-9C1CB85E3AF2}" type="pres">
      <dgm:prSet presAssocID="{2FE117CA-B7EC-4F17-A8E0-3E1034874413}" presName="level3hierChild" presStyleCnt="0"/>
      <dgm:spPr/>
    </dgm:pt>
    <dgm:pt modelId="{FC842222-F18B-4F3B-856E-5BC9A7DB3D84}" type="pres">
      <dgm:prSet presAssocID="{DDAD0A96-F062-4120-BBB5-DB8AC7DA9907}" presName="conn2-1" presStyleLbl="parChTrans1D4" presStyleIdx="38" presStyleCnt="56"/>
      <dgm:spPr/>
      <dgm:t>
        <a:bodyPr/>
        <a:lstStyle/>
        <a:p>
          <a:endParaRPr lang="es-MX"/>
        </a:p>
      </dgm:t>
    </dgm:pt>
    <dgm:pt modelId="{37A0201A-8812-4EDD-B9BC-00A5B950C020}" type="pres">
      <dgm:prSet presAssocID="{DDAD0A96-F062-4120-BBB5-DB8AC7DA9907}" presName="connTx" presStyleLbl="parChTrans1D4" presStyleIdx="38" presStyleCnt="56"/>
      <dgm:spPr/>
      <dgm:t>
        <a:bodyPr/>
        <a:lstStyle/>
        <a:p>
          <a:endParaRPr lang="es-MX"/>
        </a:p>
      </dgm:t>
    </dgm:pt>
    <dgm:pt modelId="{85DB734F-1158-49E1-B42A-95EA2C93262C}" type="pres">
      <dgm:prSet presAssocID="{76B1944F-1222-4AB6-8549-CCA5C346A438}" presName="root2" presStyleCnt="0"/>
      <dgm:spPr/>
    </dgm:pt>
    <dgm:pt modelId="{21FF4BBE-CA5C-45C7-8BC7-EFF47713D59C}" type="pres">
      <dgm:prSet presAssocID="{76B1944F-1222-4AB6-8549-CCA5C346A438}" presName="LevelTwoTextNode" presStyleLbl="node4" presStyleIdx="38" presStyleCnt="56" custScaleX="75959">
        <dgm:presLayoutVars>
          <dgm:chPref val="3"/>
        </dgm:presLayoutVars>
      </dgm:prSet>
      <dgm:spPr/>
      <dgm:t>
        <a:bodyPr/>
        <a:lstStyle/>
        <a:p>
          <a:endParaRPr lang="es-MX"/>
        </a:p>
      </dgm:t>
    </dgm:pt>
    <dgm:pt modelId="{32D68DC9-91BB-433A-A12C-DDFAD06020D4}" type="pres">
      <dgm:prSet presAssocID="{76B1944F-1222-4AB6-8549-CCA5C346A438}" presName="level3hierChild" presStyleCnt="0"/>
      <dgm:spPr/>
    </dgm:pt>
    <dgm:pt modelId="{ADC10D40-C9A7-40D3-A8D0-39353E3CD714}" type="pres">
      <dgm:prSet presAssocID="{82ACBD15-9335-407D-95BD-203082BF7EAA}" presName="conn2-1" presStyleLbl="parChTrans1D4" presStyleIdx="39" presStyleCnt="56"/>
      <dgm:spPr/>
      <dgm:t>
        <a:bodyPr/>
        <a:lstStyle/>
        <a:p>
          <a:endParaRPr lang="es-MX"/>
        </a:p>
      </dgm:t>
    </dgm:pt>
    <dgm:pt modelId="{8881A7DB-1292-4673-9FD2-A3B15958C399}" type="pres">
      <dgm:prSet presAssocID="{82ACBD15-9335-407D-95BD-203082BF7EAA}" presName="connTx" presStyleLbl="parChTrans1D4" presStyleIdx="39" presStyleCnt="56"/>
      <dgm:spPr/>
      <dgm:t>
        <a:bodyPr/>
        <a:lstStyle/>
        <a:p>
          <a:endParaRPr lang="es-MX"/>
        </a:p>
      </dgm:t>
    </dgm:pt>
    <dgm:pt modelId="{A54E68BB-DDF5-4EB0-9AE9-5A96BB836633}" type="pres">
      <dgm:prSet presAssocID="{01973EF0-F477-4C49-B6D3-F9549717268A}" presName="root2" presStyleCnt="0"/>
      <dgm:spPr/>
    </dgm:pt>
    <dgm:pt modelId="{A5B175FC-CB7B-463E-81F9-E02B52F69B97}" type="pres">
      <dgm:prSet presAssocID="{01973EF0-F477-4C49-B6D3-F9549717268A}" presName="LevelTwoTextNode" presStyleLbl="node4" presStyleIdx="39" presStyleCnt="56" custScaleX="75959">
        <dgm:presLayoutVars>
          <dgm:chPref val="3"/>
        </dgm:presLayoutVars>
      </dgm:prSet>
      <dgm:spPr/>
      <dgm:t>
        <a:bodyPr/>
        <a:lstStyle/>
        <a:p>
          <a:endParaRPr lang="es-MX"/>
        </a:p>
      </dgm:t>
    </dgm:pt>
    <dgm:pt modelId="{47308493-3BF4-49DC-A5F3-376FB450F82C}" type="pres">
      <dgm:prSet presAssocID="{01973EF0-F477-4C49-B6D3-F9549717268A}" presName="level3hierChild" presStyleCnt="0"/>
      <dgm:spPr/>
    </dgm:pt>
    <dgm:pt modelId="{C729C46E-F91A-4B96-BC92-031BC0C01BD2}" type="pres">
      <dgm:prSet presAssocID="{3D1BA54A-6EE5-4235-AB68-D56472EA176B}" presName="conn2-1" presStyleLbl="parChTrans1D4" presStyleIdx="40" presStyleCnt="56"/>
      <dgm:spPr/>
      <dgm:t>
        <a:bodyPr/>
        <a:lstStyle/>
        <a:p>
          <a:endParaRPr lang="es-MX"/>
        </a:p>
      </dgm:t>
    </dgm:pt>
    <dgm:pt modelId="{0AB0DBC8-33FA-48A3-8580-85541897CB1F}" type="pres">
      <dgm:prSet presAssocID="{3D1BA54A-6EE5-4235-AB68-D56472EA176B}" presName="connTx" presStyleLbl="parChTrans1D4" presStyleIdx="40" presStyleCnt="56"/>
      <dgm:spPr/>
      <dgm:t>
        <a:bodyPr/>
        <a:lstStyle/>
        <a:p>
          <a:endParaRPr lang="es-MX"/>
        </a:p>
      </dgm:t>
    </dgm:pt>
    <dgm:pt modelId="{04258916-EDEF-4485-BC8C-A641A3E6D37F}" type="pres">
      <dgm:prSet presAssocID="{9431EF8A-10E8-4935-98E2-C160392DF701}" presName="root2" presStyleCnt="0"/>
      <dgm:spPr/>
    </dgm:pt>
    <dgm:pt modelId="{4DB828F1-AA53-4A94-B6AF-E3880EC82D45}" type="pres">
      <dgm:prSet presAssocID="{9431EF8A-10E8-4935-98E2-C160392DF701}" presName="LevelTwoTextNode" presStyleLbl="node4" presStyleIdx="40" presStyleCnt="56" custScaleX="75959">
        <dgm:presLayoutVars>
          <dgm:chPref val="3"/>
        </dgm:presLayoutVars>
      </dgm:prSet>
      <dgm:spPr/>
      <dgm:t>
        <a:bodyPr/>
        <a:lstStyle/>
        <a:p>
          <a:endParaRPr lang="es-MX"/>
        </a:p>
      </dgm:t>
    </dgm:pt>
    <dgm:pt modelId="{3C5DCF9C-76A1-4BC9-8C0A-5BD6B0A95B57}" type="pres">
      <dgm:prSet presAssocID="{9431EF8A-10E8-4935-98E2-C160392DF701}" presName="level3hierChild" presStyleCnt="0"/>
      <dgm:spPr/>
    </dgm:pt>
    <dgm:pt modelId="{00EACC7D-6602-46B4-9FBC-1F562D28D049}" type="pres">
      <dgm:prSet presAssocID="{93C481E6-2DB9-446A-A1F2-D5DA0F9E3B68}" presName="conn2-1" presStyleLbl="parChTrans1D4" presStyleIdx="41" presStyleCnt="56"/>
      <dgm:spPr/>
      <dgm:t>
        <a:bodyPr/>
        <a:lstStyle/>
        <a:p>
          <a:endParaRPr lang="es-MX"/>
        </a:p>
      </dgm:t>
    </dgm:pt>
    <dgm:pt modelId="{190FCC5B-B02E-4F33-8B30-4F04EF274620}" type="pres">
      <dgm:prSet presAssocID="{93C481E6-2DB9-446A-A1F2-D5DA0F9E3B68}" presName="connTx" presStyleLbl="parChTrans1D4" presStyleIdx="41" presStyleCnt="56"/>
      <dgm:spPr/>
      <dgm:t>
        <a:bodyPr/>
        <a:lstStyle/>
        <a:p>
          <a:endParaRPr lang="es-MX"/>
        </a:p>
      </dgm:t>
    </dgm:pt>
    <dgm:pt modelId="{953CFBAF-0605-4AF3-A0BE-77D71FB558D3}" type="pres">
      <dgm:prSet presAssocID="{23D3FFD0-DDF5-47EB-9185-167DBA83F663}" presName="root2" presStyleCnt="0"/>
      <dgm:spPr/>
    </dgm:pt>
    <dgm:pt modelId="{E8F6AA38-1FF0-4A39-B174-913DCB537CEF}" type="pres">
      <dgm:prSet presAssocID="{23D3FFD0-DDF5-47EB-9185-167DBA83F663}" presName="LevelTwoTextNode" presStyleLbl="node4" presStyleIdx="41" presStyleCnt="56" custScaleX="75959">
        <dgm:presLayoutVars>
          <dgm:chPref val="3"/>
        </dgm:presLayoutVars>
      </dgm:prSet>
      <dgm:spPr/>
      <dgm:t>
        <a:bodyPr/>
        <a:lstStyle/>
        <a:p>
          <a:endParaRPr lang="es-MX"/>
        </a:p>
      </dgm:t>
    </dgm:pt>
    <dgm:pt modelId="{A8D4EAB9-00FD-4BC7-8C9C-A8E77B6F03E5}" type="pres">
      <dgm:prSet presAssocID="{23D3FFD0-DDF5-47EB-9185-167DBA83F663}" presName="level3hierChild" presStyleCnt="0"/>
      <dgm:spPr/>
    </dgm:pt>
    <dgm:pt modelId="{99443018-6EFE-4DE2-BEB3-93E6AC4ACCC1}" type="pres">
      <dgm:prSet presAssocID="{1026C4EB-FD48-4013-9336-A33E3BE78BDD}" presName="conn2-1" presStyleLbl="parChTrans1D4" presStyleIdx="42" presStyleCnt="56"/>
      <dgm:spPr/>
      <dgm:t>
        <a:bodyPr/>
        <a:lstStyle/>
        <a:p>
          <a:endParaRPr lang="es-MX"/>
        </a:p>
      </dgm:t>
    </dgm:pt>
    <dgm:pt modelId="{CC4BE607-2043-40CB-807F-C8A6BD377BAE}" type="pres">
      <dgm:prSet presAssocID="{1026C4EB-FD48-4013-9336-A33E3BE78BDD}" presName="connTx" presStyleLbl="parChTrans1D4" presStyleIdx="42" presStyleCnt="56"/>
      <dgm:spPr/>
      <dgm:t>
        <a:bodyPr/>
        <a:lstStyle/>
        <a:p>
          <a:endParaRPr lang="es-MX"/>
        </a:p>
      </dgm:t>
    </dgm:pt>
    <dgm:pt modelId="{14368001-D8C7-49AD-BAA3-414B88C26B53}" type="pres">
      <dgm:prSet presAssocID="{9BFD009C-FE95-4F6F-8A99-690F35CFB936}" presName="root2" presStyleCnt="0"/>
      <dgm:spPr/>
    </dgm:pt>
    <dgm:pt modelId="{795360DF-0467-40B9-81BC-3AE505128EE6}" type="pres">
      <dgm:prSet presAssocID="{9BFD009C-FE95-4F6F-8A99-690F35CFB936}" presName="LevelTwoTextNode" presStyleLbl="node4" presStyleIdx="42" presStyleCnt="56" custScaleX="75959" custScaleY="124573">
        <dgm:presLayoutVars>
          <dgm:chPref val="3"/>
        </dgm:presLayoutVars>
      </dgm:prSet>
      <dgm:spPr/>
      <dgm:t>
        <a:bodyPr/>
        <a:lstStyle/>
        <a:p>
          <a:endParaRPr lang="es-MX"/>
        </a:p>
      </dgm:t>
    </dgm:pt>
    <dgm:pt modelId="{0CB41A9C-4E2F-46C1-8450-CB8EBD61DFBE}" type="pres">
      <dgm:prSet presAssocID="{9BFD009C-FE95-4F6F-8A99-690F35CFB936}" presName="level3hierChild" presStyleCnt="0"/>
      <dgm:spPr/>
    </dgm:pt>
    <dgm:pt modelId="{85E25BAD-6CF2-42A0-9C57-6C89C09B1ED8}" type="pres">
      <dgm:prSet presAssocID="{F1849800-F935-43BB-8CD1-D9F5559A8152}" presName="conn2-1" presStyleLbl="parChTrans1D4" presStyleIdx="43" presStyleCnt="56"/>
      <dgm:spPr/>
      <dgm:t>
        <a:bodyPr/>
        <a:lstStyle/>
        <a:p>
          <a:endParaRPr lang="es-MX"/>
        </a:p>
      </dgm:t>
    </dgm:pt>
    <dgm:pt modelId="{0D9C580E-F688-427B-8125-1D3399680864}" type="pres">
      <dgm:prSet presAssocID="{F1849800-F935-43BB-8CD1-D9F5559A8152}" presName="connTx" presStyleLbl="parChTrans1D4" presStyleIdx="43" presStyleCnt="56"/>
      <dgm:spPr/>
      <dgm:t>
        <a:bodyPr/>
        <a:lstStyle/>
        <a:p>
          <a:endParaRPr lang="es-MX"/>
        </a:p>
      </dgm:t>
    </dgm:pt>
    <dgm:pt modelId="{CBC4F120-B2C8-4B57-9F87-3EE5F694D51E}" type="pres">
      <dgm:prSet presAssocID="{87B69EB4-D651-4FFC-A37D-E3C8FB0ECE4E}" presName="root2" presStyleCnt="0"/>
      <dgm:spPr/>
    </dgm:pt>
    <dgm:pt modelId="{5EF7CCFF-B632-42B4-A8F3-4622A1259A80}" type="pres">
      <dgm:prSet presAssocID="{87B69EB4-D651-4FFC-A37D-E3C8FB0ECE4E}" presName="LevelTwoTextNode" presStyleLbl="node4" presStyleIdx="43" presStyleCnt="56" custScaleX="189899" custScaleY="124573">
        <dgm:presLayoutVars>
          <dgm:chPref val="3"/>
        </dgm:presLayoutVars>
      </dgm:prSet>
      <dgm:spPr/>
      <dgm:t>
        <a:bodyPr/>
        <a:lstStyle/>
        <a:p>
          <a:endParaRPr lang="es-MX"/>
        </a:p>
      </dgm:t>
    </dgm:pt>
    <dgm:pt modelId="{F7CD62CF-3AA4-489D-939F-E548450ED527}" type="pres">
      <dgm:prSet presAssocID="{87B69EB4-D651-4FFC-A37D-E3C8FB0ECE4E}" presName="level3hierChild" presStyleCnt="0"/>
      <dgm:spPr/>
    </dgm:pt>
    <dgm:pt modelId="{54753B76-02A4-43B8-A17F-02BAED393A66}" type="pres">
      <dgm:prSet presAssocID="{A3ABA581-1674-49F6-B146-E3945858C758}" presName="conn2-1" presStyleLbl="parChTrans1D4" presStyleIdx="44" presStyleCnt="56"/>
      <dgm:spPr/>
      <dgm:t>
        <a:bodyPr/>
        <a:lstStyle/>
        <a:p>
          <a:endParaRPr lang="es-MX"/>
        </a:p>
      </dgm:t>
    </dgm:pt>
    <dgm:pt modelId="{5708E797-FBFF-4A3B-B825-45C97FA69FD7}" type="pres">
      <dgm:prSet presAssocID="{A3ABA581-1674-49F6-B146-E3945858C758}" presName="connTx" presStyleLbl="parChTrans1D4" presStyleIdx="44" presStyleCnt="56"/>
      <dgm:spPr/>
      <dgm:t>
        <a:bodyPr/>
        <a:lstStyle/>
        <a:p>
          <a:endParaRPr lang="es-MX"/>
        </a:p>
      </dgm:t>
    </dgm:pt>
    <dgm:pt modelId="{3D33B5D4-BB8A-4E38-9BF0-61C63C6C8319}" type="pres">
      <dgm:prSet presAssocID="{A010FA4B-9B26-4D0E-9C9E-45D7BB152BF8}" presName="root2" presStyleCnt="0"/>
      <dgm:spPr/>
    </dgm:pt>
    <dgm:pt modelId="{6C0EA02A-B8B8-4A98-A744-679DC1FE2924}" type="pres">
      <dgm:prSet presAssocID="{A010FA4B-9B26-4D0E-9C9E-45D7BB152BF8}" presName="LevelTwoTextNode" presStyleLbl="node4" presStyleIdx="44" presStyleCnt="56" custScaleX="75959" custScaleY="124573">
        <dgm:presLayoutVars>
          <dgm:chPref val="3"/>
        </dgm:presLayoutVars>
      </dgm:prSet>
      <dgm:spPr/>
      <dgm:t>
        <a:bodyPr/>
        <a:lstStyle/>
        <a:p>
          <a:endParaRPr lang="es-MX"/>
        </a:p>
      </dgm:t>
    </dgm:pt>
    <dgm:pt modelId="{B383C04D-4EDF-4AFE-BD6C-C3A394847A13}" type="pres">
      <dgm:prSet presAssocID="{A010FA4B-9B26-4D0E-9C9E-45D7BB152BF8}" presName="level3hierChild" presStyleCnt="0"/>
      <dgm:spPr/>
    </dgm:pt>
    <dgm:pt modelId="{C439FE6A-88D2-4A86-A350-0934E53CB2FF}" type="pres">
      <dgm:prSet presAssocID="{C36157FE-2B90-44FD-9CB5-90B0727746DC}" presName="conn2-1" presStyleLbl="parChTrans1D4" presStyleIdx="45" presStyleCnt="56"/>
      <dgm:spPr/>
      <dgm:t>
        <a:bodyPr/>
        <a:lstStyle/>
        <a:p>
          <a:endParaRPr lang="es-MX"/>
        </a:p>
      </dgm:t>
    </dgm:pt>
    <dgm:pt modelId="{2E991450-6B94-4441-A439-99BDD8EDAA60}" type="pres">
      <dgm:prSet presAssocID="{C36157FE-2B90-44FD-9CB5-90B0727746DC}" presName="connTx" presStyleLbl="parChTrans1D4" presStyleIdx="45" presStyleCnt="56"/>
      <dgm:spPr/>
      <dgm:t>
        <a:bodyPr/>
        <a:lstStyle/>
        <a:p>
          <a:endParaRPr lang="es-MX"/>
        </a:p>
      </dgm:t>
    </dgm:pt>
    <dgm:pt modelId="{5299C680-CC0A-4563-BF6D-6666BD2BEA93}" type="pres">
      <dgm:prSet presAssocID="{C94BCAEE-1AC9-4D2F-8B97-2C157F0FF875}" presName="root2" presStyleCnt="0"/>
      <dgm:spPr/>
    </dgm:pt>
    <dgm:pt modelId="{42BF3DC6-1067-48F3-ABC9-955355B052F0}" type="pres">
      <dgm:prSet presAssocID="{C94BCAEE-1AC9-4D2F-8B97-2C157F0FF875}" presName="LevelTwoTextNode" presStyleLbl="node4" presStyleIdx="45" presStyleCnt="56" custScaleX="75959">
        <dgm:presLayoutVars>
          <dgm:chPref val="3"/>
        </dgm:presLayoutVars>
      </dgm:prSet>
      <dgm:spPr/>
      <dgm:t>
        <a:bodyPr/>
        <a:lstStyle/>
        <a:p>
          <a:endParaRPr lang="es-MX"/>
        </a:p>
      </dgm:t>
    </dgm:pt>
    <dgm:pt modelId="{5F9CBEE9-2C8B-49D9-934D-C66D72B65CB0}" type="pres">
      <dgm:prSet presAssocID="{C94BCAEE-1AC9-4D2F-8B97-2C157F0FF875}" presName="level3hierChild" presStyleCnt="0"/>
      <dgm:spPr/>
    </dgm:pt>
    <dgm:pt modelId="{DB5CD35E-F8E0-4F01-A4EC-85D476EEE5B5}" type="pres">
      <dgm:prSet presAssocID="{87D79887-2837-43E2-AA87-C447CC8873CC}" presName="conn2-1" presStyleLbl="parChTrans1D4" presStyleIdx="46" presStyleCnt="56"/>
      <dgm:spPr/>
      <dgm:t>
        <a:bodyPr/>
        <a:lstStyle/>
        <a:p>
          <a:endParaRPr lang="es-MX"/>
        </a:p>
      </dgm:t>
    </dgm:pt>
    <dgm:pt modelId="{C828A247-18F2-4339-BCD8-661028A06523}" type="pres">
      <dgm:prSet presAssocID="{87D79887-2837-43E2-AA87-C447CC8873CC}" presName="connTx" presStyleLbl="parChTrans1D4" presStyleIdx="46" presStyleCnt="56"/>
      <dgm:spPr/>
      <dgm:t>
        <a:bodyPr/>
        <a:lstStyle/>
        <a:p>
          <a:endParaRPr lang="es-MX"/>
        </a:p>
      </dgm:t>
    </dgm:pt>
    <dgm:pt modelId="{B30791C8-53A7-409F-8BA8-3011A2B028A6}" type="pres">
      <dgm:prSet presAssocID="{3A1F06A1-B09E-4DFD-B3A7-E9675294F7AA}" presName="root2" presStyleCnt="0"/>
      <dgm:spPr/>
    </dgm:pt>
    <dgm:pt modelId="{F5C8421E-7731-4230-8930-93A87125B482}" type="pres">
      <dgm:prSet presAssocID="{3A1F06A1-B09E-4DFD-B3A7-E9675294F7AA}" presName="LevelTwoTextNode" presStyleLbl="node4" presStyleIdx="46" presStyleCnt="56" custScaleX="75959">
        <dgm:presLayoutVars>
          <dgm:chPref val="3"/>
        </dgm:presLayoutVars>
      </dgm:prSet>
      <dgm:spPr/>
      <dgm:t>
        <a:bodyPr/>
        <a:lstStyle/>
        <a:p>
          <a:endParaRPr lang="es-MX"/>
        </a:p>
      </dgm:t>
    </dgm:pt>
    <dgm:pt modelId="{34CFD87A-6FB0-4D03-9E54-B7D39E256418}" type="pres">
      <dgm:prSet presAssocID="{3A1F06A1-B09E-4DFD-B3A7-E9675294F7AA}" presName="level3hierChild" presStyleCnt="0"/>
      <dgm:spPr/>
    </dgm:pt>
    <dgm:pt modelId="{925DE185-4913-4F49-B6ED-BCB446E9ABAB}" type="pres">
      <dgm:prSet presAssocID="{5B27439D-DAED-4F03-AAE3-1290E5B1CD37}" presName="conn2-1" presStyleLbl="parChTrans1D4" presStyleIdx="47" presStyleCnt="56"/>
      <dgm:spPr/>
      <dgm:t>
        <a:bodyPr/>
        <a:lstStyle/>
        <a:p>
          <a:endParaRPr lang="es-MX"/>
        </a:p>
      </dgm:t>
    </dgm:pt>
    <dgm:pt modelId="{464B7BBA-7D52-47EF-B507-155D47146B7A}" type="pres">
      <dgm:prSet presAssocID="{5B27439D-DAED-4F03-AAE3-1290E5B1CD37}" presName="connTx" presStyleLbl="parChTrans1D4" presStyleIdx="47" presStyleCnt="56"/>
      <dgm:spPr/>
      <dgm:t>
        <a:bodyPr/>
        <a:lstStyle/>
        <a:p>
          <a:endParaRPr lang="es-MX"/>
        </a:p>
      </dgm:t>
    </dgm:pt>
    <dgm:pt modelId="{48C8C68C-0108-47DF-BEB5-52C5CEF67BA4}" type="pres">
      <dgm:prSet presAssocID="{88EA36D0-563C-41A6-8676-B71EC4CDC935}" presName="root2" presStyleCnt="0"/>
      <dgm:spPr/>
    </dgm:pt>
    <dgm:pt modelId="{0EDF368D-B0B4-4504-AB60-F8C00D80EBC9}" type="pres">
      <dgm:prSet presAssocID="{88EA36D0-563C-41A6-8676-B71EC4CDC935}" presName="LevelTwoTextNode" presStyleLbl="node4" presStyleIdx="47" presStyleCnt="56" custScaleX="75959">
        <dgm:presLayoutVars>
          <dgm:chPref val="3"/>
        </dgm:presLayoutVars>
      </dgm:prSet>
      <dgm:spPr/>
      <dgm:t>
        <a:bodyPr/>
        <a:lstStyle/>
        <a:p>
          <a:endParaRPr lang="es-MX"/>
        </a:p>
      </dgm:t>
    </dgm:pt>
    <dgm:pt modelId="{850A66BC-149B-4D90-AC2B-07AD15658B4B}" type="pres">
      <dgm:prSet presAssocID="{88EA36D0-563C-41A6-8676-B71EC4CDC935}" presName="level3hierChild" presStyleCnt="0"/>
      <dgm:spPr/>
    </dgm:pt>
    <dgm:pt modelId="{DFADA559-B6F9-42F7-B3F2-E73C8245CF1E}" type="pres">
      <dgm:prSet presAssocID="{378C260A-174F-4EBF-97F0-C115F30DC5C6}" presName="conn2-1" presStyleLbl="parChTrans1D4" presStyleIdx="48" presStyleCnt="56"/>
      <dgm:spPr/>
      <dgm:t>
        <a:bodyPr/>
        <a:lstStyle/>
        <a:p>
          <a:endParaRPr lang="es-MX"/>
        </a:p>
      </dgm:t>
    </dgm:pt>
    <dgm:pt modelId="{C4C1733D-2C7E-4720-919A-4826C37ED2AE}" type="pres">
      <dgm:prSet presAssocID="{378C260A-174F-4EBF-97F0-C115F30DC5C6}" presName="connTx" presStyleLbl="parChTrans1D4" presStyleIdx="48" presStyleCnt="56"/>
      <dgm:spPr/>
      <dgm:t>
        <a:bodyPr/>
        <a:lstStyle/>
        <a:p>
          <a:endParaRPr lang="es-MX"/>
        </a:p>
      </dgm:t>
    </dgm:pt>
    <dgm:pt modelId="{D81B27C3-0306-48F4-B663-9401E28FFB57}" type="pres">
      <dgm:prSet presAssocID="{431CA335-19DE-46A3-B933-A0A0643A0A17}" presName="root2" presStyleCnt="0"/>
      <dgm:spPr/>
    </dgm:pt>
    <dgm:pt modelId="{0B213D85-7179-4970-BAAF-8D5DCF65151F}" type="pres">
      <dgm:prSet presAssocID="{431CA335-19DE-46A3-B933-A0A0643A0A17}" presName="LevelTwoTextNode" presStyleLbl="node4" presStyleIdx="48" presStyleCnt="56" custScaleX="75959">
        <dgm:presLayoutVars>
          <dgm:chPref val="3"/>
        </dgm:presLayoutVars>
      </dgm:prSet>
      <dgm:spPr/>
      <dgm:t>
        <a:bodyPr/>
        <a:lstStyle/>
        <a:p>
          <a:endParaRPr lang="es-MX"/>
        </a:p>
      </dgm:t>
    </dgm:pt>
    <dgm:pt modelId="{925377A2-F08C-4931-9CB3-86AC96042EF8}" type="pres">
      <dgm:prSet presAssocID="{431CA335-19DE-46A3-B933-A0A0643A0A17}" presName="level3hierChild" presStyleCnt="0"/>
      <dgm:spPr/>
    </dgm:pt>
    <dgm:pt modelId="{CDABEEC2-C5A8-41A0-8C02-4E3287704787}" type="pres">
      <dgm:prSet presAssocID="{D0E13871-CF53-402C-8849-BC9ABEB2F6F2}" presName="conn2-1" presStyleLbl="parChTrans1D4" presStyleIdx="49" presStyleCnt="56"/>
      <dgm:spPr/>
      <dgm:t>
        <a:bodyPr/>
        <a:lstStyle/>
        <a:p>
          <a:endParaRPr lang="es-MX"/>
        </a:p>
      </dgm:t>
    </dgm:pt>
    <dgm:pt modelId="{08F34CC7-2DCB-4890-AD23-4AF278B34E0E}" type="pres">
      <dgm:prSet presAssocID="{D0E13871-CF53-402C-8849-BC9ABEB2F6F2}" presName="connTx" presStyleLbl="parChTrans1D4" presStyleIdx="49" presStyleCnt="56"/>
      <dgm:spPr/>
      <dgm:t>
        <a:bodyPr/>
        <a:lstStyle/>
        <a:p>
          <a:endParaRPr lang="es-MX"/>
        </a:p>
      </dgm:t>
    </dgm:pt>
    <dgm:pt modelId="{ADC2052E-715D-48B6-A996-19CF8094AC90}" type="pres">
      <dgm:prSet presAssocID="{0C92929B-9A02-40EB-ADBE-9B7D96DCFCAF}" presName="root2" presStyleCnt="0"/>
      <dgm:spPr/>
    </dgm:pt>
    <dgm:pt modelId="{50659C82-ACE9-4801-973A-3DC35D035FB8}" type="pres">
      <dgm:prSet presAssocID="{0C92929B-9A02-40EB-ADBE-9B7D96DCFCAF}" presName="LevelTwoTextNode" presStyleLbl="node4" presStyleIdx="49" presStyleCnt="56" custScaleX="75959">
        <dgm:presLayoutVars>
          <dgm:chPref val="3"/>
        </dgm:presLayoutVars>
      </dgm:prSet>
      <dgm:spPr/>
      <dgm:t>
        <a:bodyPr/>
        <a:lstStyle/>
        <a:p>
          <a:endParaRPr lang="es-MX"/>
        </a:p>
      </dgm:t>
    </dgm:pt>
    <dgm:pt modelId="{3A795E68-AE43-44A0-BC57-FFD249E2B80C}" type="pres">
      <dgm:prSet presAssocID="{0C92929B-9A02-40EB-ADBE-9B7D96DCFCAF}" presName="level3hierChild" presStyleCnt="0"/>
      <dgm:spPr/>
    </dgm:pt>
    <dgm:pt modelId="{B8FACA59-0E7A-4790-B973-5543D5F063C6}" type="pres">
      <dgm:prSet presAssocID="{49BAC6AD-59CD-41A3-B0E4-9461CE8C9EA5}" presName="conn2-1" presStyleLbl="parChTrans1D4" presStyleIdx="50" presStyleCnt="56"/>
      <dgm:spPr/>
      <dgm:t>
        <a:bodyPr/>
        <a:lstStyle/>
        <a:p>
          <a:endParaRPr lang="es-MX"/>
        </a:p>
      </dgm:t>
    </dgm:pt>
    <dgm:pt modelId="{E31B9BC9-C903-4AE4-A3B8-F45F2A29C06B}" type="pres">
      <dgm:prSet presAssocID="{49BAC6AD-59CD-41A3-B0E4-9461CE8C9EA5}" presName="connTx" presStyleLbl="parChTrans1D4" presStyleIdx="50" presStyleCnt="56"/>
      <dgm:spPr/>
      <dgm:t>
        <a:bodyPr/>
        <a:lstStyle/>
        <a:p>
          <a:endParaRPr lang="es-MX"/>
        </a:p>
      </dgm:t>
    </dgm:pt>
    <dgm:pt modelId="{6432912E-1A7C-4E19-BAA1-7399E0498EC7}" type="pres">
      <dgm:prSet presAssocID="{8EAC2612-199D-40BD-A0BD-41E03A1753FC}" presName="root2" presStyleCnt="0"/>
      <dgm:spPr/>
    </dgm:pt>
    <dgm:pt modelId="{8DC4573B-E455-4A3B-B36C-507851F2171A}" type="pres">
      <dgm:prSet presAssocID="{8EAC2612-199D-40BD-A0BD-41E03A1753FC}" presName="LevelTwoTextNode" presStyleLbl="node4" presStyleIdx="50" presStyleCnt="56" custScaleX="75959" custScaleY="124573">
        <dgm:presLayoutVars>
          <dgm:chPref val="3"/>
        </dgm:presLayoutVars>
      </dgm:prSet>
      <dgm:spPr/>
      <dgm:t>
        <a:bodyPr/>
        <a:lstStyle/>
        <a:p>
          <a:endParaRPr lang="es-MX"/>
        </a:p>
      </dgm:t>
    </dgm:pt>
    <dgm:pt modelId="{920B1A04-E13C-4B62-B440-5544CE5D6183}" type="pres">
      <dgm:prSet presAssocID="{8EAC2612-199D-40BD-A0BD-41E03A1753FC}" presName="level3hierChild" presStyleCnt="0"/>
      <dgm:spPr/>
    </dgm:pt>
    <dgm:pt modelId="{BB44ACA7-DB5C-4DDF-B808-F24D67AF5F98}" type="pres">
      <dgm:prSet presAssocID="{982A0C1B-22EF-4939-A719-C0C3B8F8A490}" presName="conn2-1" presStyleLbl="parChTrans1D4" presStyleIdx="51" presStyleCnt="56"/>
      <dgm:spPr/>
      <dgm:t>
        <a:bodyPr/>
        <a:lstStyle/>
        <a:p>
          <a:endParaRPr lang="es-MX"/>
        </a:p>
      </dgm:t>
    </dgm:pt>
    <dgm:pt modelId="{3F2B8521-064A-4D01-A17B-38F54AE405BF}" type="pres">
      <dgm:prSet presAssocID="{982A0C1B-22EF-4939-A719-C0C3B8F8A490}" presName="connTx" presStyleLbl="parChTrans1D4" presStyleIdx="51" presStyleCnt="56"/>
      <dgm:spPr/>
      <dgm:t>
        <a:bodyPr/>
        <a:lstStyle/>
        <a:p>
          <a:endParaRPr lang="es-MX"/>
        </a:p>
      </dgm:t>
    </dgm:pt>
    <dgm:pt modelId="{F5C37496-6F45-47D8-A592-14CEE318CB03}" type="pres">
      <dgm:prSet presAssocID="{8238B18A-2A13-4BA1-98D0-6FBEA813ADE9}" presName="root2" presStyleCnt="0"/>
      <dgm:spPr/>
    </dgm:pt>
    <dgm:pt modelId="{61D322B9-6F74-4107-BBF6-36D5C466C42B}" type="pres">
      <dgm:prSet presAssocID="{8238B18A-2A13-4BA1-98D0-6FBEA813ADE9}" presName="LevelTwoTextNode" presStyleLbl="node4" presStyleIdx="51" presStyleCnt="56" custScaleX="75959">
        <dgm:presLayoutVars>
          <dgm:chPref val="3"/>
        </dgm:presLayoutVars>
      </dgm:prSet>
      <dgm:spPr/>
      <dgm:t>
        <a:bodyPr/>
        <a:lstStyle/>
        <a:p>
          <a:endParaRPr lang="es-MX"/>
        </a:p>
      </dgm:t>
    </dgm:pt>
    <dgm:pt modelId="{84A388D7-1441-4F22-B4C3-248321D57E0B}" type="pres">
      <dgm:prSet presAssocID="{8238B18A-2A13-4BA1-98D0-6FBEA813ADE9}" presName="level3hierChild" presStyleCnt="0"/>
      <dgm:spPr/>
    </dgm:pt>
    <dgm:pt modelId="{851AB1C1-B541-49B4-B51E-F91141F894AB}" type="pres">
      <dgm:prSet presAssocID="{36CA528B-88EF-4AE0-86B9-BFDDCFC8C22D}" presName="conn2-1" presStyleLbl="parChTrans1D4" presStyleIdx="52" presStyleCnt="56"/>
      <dgm:spPr/>
      <dgm:t>
        <a:bodyPr/>
        <a:lstStyle/>
        <a:p>
          <a:endParaRPr lang="es-MX"/>
        </a:p>
      </dgm:t>
    </dgm:pt>
    <dgm:pt modelId="{8F79C09A-0C87-4266-874D-8B1A2DFDCC81}" type="pres">
      <dgm:prSet presAssocID="{36CA528B-88EF-4AE0-86B9-BFDDCFC8C22D}" presName="connTx" presStyleLbl="parChTrans1D4" presStyleIdx="52" presStyleCnt="56"/>
      <dgm:spPr/>
      <dgm:t>
        <a:bodyPr/>
        <a:lstStyle/>
        <a:p>
          <a:endParaRPr lang="es-MX"/>
        </a:p>
      </dgm:t>
    </dgm:pt>
    <dgm:pt modelId="{F3C20793-276D-4CB3-82FA-42DD70EDC868}" type="pres">
      <dgm:prSet presAssocID="{38428661-07DE-4584-AFA0-A77DA6674157}" presName="root2" presStyleCnt="0"/>
      <dgm:spPr/>
    </dgm:pt>
    <dgm:pt modelId="{33A6EC40-3FFE-4484-A805-0E1C3B8F70DA}" type="pres">
      <dgm:prSet presAssocID="{38428661-07DE-4584-AFA0-A77DA6674157}" presName="LevelTwoTextNode" presStyleLbl="node4" presStyleIdx="52" presStyleCnt="56" custScaleX="75959">
        <dgm:presLayoutVars>
          <dgm:chPref val="3"/>
        </dgm:presLayoutVars>
      </dgm:prSet>
      <dgm:spPr/>
      <dgm:t>
        <a:bodyPr/>
        <a:lstStyle/>
        <a:p>
          <a:endParaRPr lang="es-MX"/>
        </a:p>
      </dgm:t>
    </dgm:pt>
    <dgm:pt modelId="{C4C8D105-A72B-400B-9658-661ADF4B3347}" type="pres">
      <dgm:prSet presAssocID="{38428661-07DE-4584-AFA0-A77DA6674157}" presName="level3hierChild" presStyleCnt="0"/>
      <dgm:spPr/>
    </dgm:pt>
    <dgm:pt modelId="{EF90CE0B-A9B0-4280-AB3B-40397376D260}" type="pres">
      <dgm:prSet presAssocID="{5BD62FB1-123F-4283-97E4-04122F21C5BF}" presName="conn2-1" presStyleLbl="parChTrans1D4" presStyleIdx="53" presStyleCnt="56"/>
      <dgm:spPr/>
      <dgm:t>
        <a:bodyPr/>
        <a:lstStyle/>
        <a:p>
          <a:endParaRPr lang="es-MX"/>
        </a:p>
      </dgm:t>
    </dgm:pt>
    <dgm:pt modelId="{261A5695-080C-4BF9-A6FF-E5E60FE45B27}" type="pres">
      <dgm:prSet presAssocID="{5BD62FB1-123F-4283-97E4-04122F21C5BF}" presName="connTx" presStyleLbl="parChTrans1D4" presStyleIdx="53" presStyleCnt="56"/>
      <dgm:spPr/>
      <dgm:t>
        <a:bodyPr/>
        <a:lstStyle/>
        <a:p>
          <a:endParaRPr lang="es-MX"/>
        </a:p>
      </dgm:t>
    </dgm:pt>
    <dgm:pt modelId="{9EEAD45D-5C2D-4B27-AB75-9E1AD4AA0F65}" type="pres">
      <dgm:prSet presAssocID="{37E635CD-F87D-4D38-91A2-D25DD1CAB30E}" presName="root2" presStyleCnt="0"/>
      <dgm:spPr/>
    </dgm:pt>
    <dgm:pt modelId="{7840D4B3-051F-4DCC-B632-E826E5365F27}" type="pres">
      <dgm:prSet presAssocID="{37E635CD-F87D-4D38-91A2-D25DD1CAB30E}" presName="LevelTwoTextNode" presStyleLbl="node4" presStyleIdx="53" presStyleCnt="56" custScaleX="75959">
        <dgm:presLayoutVars>
          <dgm:chPref val="3"/>
        </dgm:presLayoutVars>
      </dgm:prSet>
      <dgm:spPr/>
      <dgm:t>
        <a:bodyPr/>
        <a:lstStyle/>
        <a:p>
          <a:endParaRPr lang="es-MX"/>
        </a:p>
      </dgm:t>
    </dgm:pt>
    <dgm:pt modelId="{FE03F7E8-8141-44BC-ABF6-6821ED7C79BE}" type="pres">
      <dgm:prSet presAssocID="{37E635CD-F87D-4D38-91A2-D25DD1CAB30E}" presName="level3hierChild" presStyleCnt="0"/>
      <dgm:spPr/>
    </dgm:pt>
    <dgm:pt modelId="{CB33B6DE-94F7-497A-9CFA-15D233F62298}" type="pres">
      <dgm:prSet presAssocID="{D0B1469B-35B3-47FE-93F5-CA86DE7D23B9}" presName="conn2-1" presStyleLbl="parChTrans1D4" presStyleIdx="54" presStyleCnt="56"/>
      <dgm:spPr/>
      <dgm:t>
        <a:bodyPr/>
        <a:lstStyle/>
        <a:p>
          <a:endParaRPr lang="es-MX"/>
        </a:p>
      </dgm:t>
    </dgm:pt>
    <dgm:pt modelId="{D3A269AC-318E-42E7-B7C7-5B014758ED35}" type="pres">
      <dgm:prSet presAssocID="{D0B1469B-35B3-47FE-93F5-CA86DE7D23B9}" presName="connTx" presStyleLbl="parChTrans1D4" presStyleIdx="54" presStyleCnt="56"/>
      <dgm:spPr/>
      <dgm:t>
        <a:bodyPr/>
        <a:lstStyle/>
        <a:p>
          <a:endParaRPr lang="es-MX"/>
        </a:p>
      </dgm:t>
    </dgm:pt>
    <dgm:pt modelId="{6806B845-F03A-41A5-89FD-BF6A878AB333}" type="pres">
      <dgm:prSet presAssocID="{9B09BCB3-978A-4202-BFEF-2E234AD30530}" presName="root2" presStyleCnt="0"/>
      <dgm:spPr/>
    </dgm:pt>
    <dgm:pt modelId="{5504B7F9-1993-4407-A42B-BB7F6E9587CC}" type="pres">
      <dgm:prSet presAssocID="{9B09BCB3-978A-4202-BFEF-2E234AD30530}" presName="LevelTwoTextNode" presStyleLbl="node4" presStyleIdx="54" presStyleCnt="56" custScaleX="75959">
        <dgm:presLayoutVars>
          <dgm:chPref val="3"/>
        </dgm:presLayoutVars>
      </dgm:prSet>
      <dgm:spPr/>
      <dgm:t>
        <a:bodyPr/>
        <a:lstStyle/>
        <a:p>
          <a:endParaRPr lang="es-MX"/>
        </a:p>
      </dgm:t>
    </dgm:pt>
    <dgm:pt modelId="{F6EC0D63-CBE2-45F4-AF92-C8D7617E8B3C}" type="pres">
      <dgm:prSet presAssocID="{9B09BCB3-978A-4202-BFEF-2E234AD30530}" presName="level3hierChild" presStyleCnt="0"/>
      <dgm:spPr/>
    </dgm:pt>
    <dgm:pt modelId="{F2E316DD-5009-4E8F-BBBA-81A8D5BF462E}" type="pres">
      <dgm:prSet presAssocID="{A1D20670-8155-49AA-840A-99F08F370837}" presName="conn2-1" presStyleLbl="parChTrans1D4" presStyleIdx="55" presStyleCnt="56"/>
      <dgm:spPr/>
      <dgm:t>
        <a:bodyPr/>
        <a:lstStyle/>
        <a:p>
          <a:endParaRPr lang="es-MX"/>
        </a:p>
      </dgm:t>
    </dgm:pt>
    <dgm:pt modelId="{48B84FBA-B43A-4893-A36B-91C7622F5195}" type="pres">
      <dgm:prSet presAssocID="{A1D20670-8155-49AA-840A-99F08F370837}" presName="connTx" presStyleLbl="parChTrans1D4" presStyleIdx="55" presStyleCnt="56"/>
      <dgm:spPr/>
      <dgm:t>
        <a:bodyPr/>
        <a:lstStyle/>
        <a:p>
          <a:endParaRPr lang="es-MX"/>
        </a:p>
      </dgm:t>
    </dgm:pt>
    <dgm:pt modelId="{CE8CC899-952E-4849-BCFD-9D80D853FCFC}" type="pres">
      <dgm:prSet presAssocID="{2A6820DC-9B58-4843-B0A5-F64DE8AC5A13}" presName="root2" presStyleCnt="0"/>
      <dgm:spPr/>
    </dgm:pt>
    <dgm:pt modelId="{3C4680FF-1661-4AE7-97A9-6C281242651A}" type="pres">
      <dgm:prSet presAssocID="{2A6820DC-9B58-4843-B0A5-F64DE8AC5A13}" presName="LevelTwoTextNode" presStyleLbl="node4" presStyleIdx="55" presStyleCnt="56" custScaleX="75959">
        <dgm:presLayoutVars>
          <dgm:chPref val="3"/>
        </dgm:presLayoutVars>
      </dgm:prSet>
      <dgm:spPr/>
      <dgm:t>
        <a:bodyPr/>
        <a:lstStyle/>
        <a:p>
          <a:endParaRPr lang="es-MX"/>
        </a:p>
      </dgm:t>
    </dgm:pt>
    <dgm:pt modelId="{076CFB1E-3A54-40F2-B1E1-E89A378133B5}" type="pres">
      <dgm:prSet presAssocID="{2A6820DC-9B58-4843-B0A5-F64DE8AC5A13}" presName="level3hierChild" presStyleCnt="0"/>
      <dgm:spPr/>
    </dgm:pt>
  </dgm:ptLst>
  <dgm:cxnLst>
    <dgm:cxn modelId="{0341AFBC-311D-4C6C-9CE4-A188DA310BA9}" type="presOf" srcId="{1026C4EB-FD48-4013-9336-A33E3BE78BDD}" destId="{CC4BE607-2043-40CB-807F-C8A6BD377BAE}" srcOrd="1" destOrd="0" presId="urn:microsoft.com/office/officeart/2008/layout/HorizontalMultiLevelHierarchy"/>
    <dgm:cxn modelId="{4F9A49D9-EA1F-4B3D-9A29-A68437C61DAB}" type="presOf" srcId="{378C260A-174F-4EBF-97F0-C115F30DC5C6}" destId="{DFADA559-B6F9-42F7-B3F2-E73C8245CF1E}" srcOrd="0" destOrd="0" presId="urn:microsoft.com/office/officeart/2008/layout/HorizontalMultiLevelHierarchy"/>
    <dgm:cxn modelId="{8672CAEC-05DD-4E39-9A27-4D1D5A6D98FD}" type="presOf" srcId="{1FF99906-CB5D-4695-9131-DA84D05F9B68}" destId="{5593761D-9996-4C0E-9E51-C4EAB4957957}" srcOrd="0" destOrd="0" presId="urn:microsoft.com/office/officeart/2008/layout/HorizontalMultiLevelHierarchy"/>
    <dgm:cxn modelId="{9DA7CABB-3465-4056-A205-4CCBE47CF7D6}" type="presOf" srcId="{A089B0CB-AEFA-4FF2-997C-C61F26DE0F37}" destId="{E63A0CDE-2762-4C4B-8BF9-4A16B7475C4C}" srcOrd="0" destOrd="0" presId="urn:microsoft.com/office/officeart/2008/layout/HorizontalMultiLevelHierarchy"/>
    <dgm:cxn modelId="{50C131D7-D44D-44B1-95EE-EC1D7E652822}" type="presOf" srcId="{36CA528B-88EF-4AE0-86B9-BFDDCFC8C22D}" destId="{8F79C09A-0C87-4266-874D-8B1A2DFDCC81}" srcOrd="1" destOrd="0" presId="urn:microsoft.com/office/officeart/2008/layout/HorizontalMultiLevelHierarchy"/>
    <dgm:cxn modelId="{24E1A0AD-AD15-491C-A40C-9373236ED357}" type="presOf" srcId="{C8BB7A72-52BA-438A-8B8F-6B301C8B7752}" destId="{24F67F59-E8FD-49B8-8377-00A3590EBB32}" srcOrd="1" destOrd="0" presId="urn:microsoft.com/office/officeart/2008/layout/HorizontalMultiLevelHierarchy"/>
    <dgm:cxn modelId="{675B5AA3-9E48-4A10-9B0E-483841C4365C}" srcId="{F9E9103F-9CA9-42A6-ADA5-B915C714A5C4}" destId="{348AEB01-DDDD-43F8-B62A-BF8126D87CA9}" srcOrd="0" destOrd="0" parTransId="{C504786D-C3C9-4CDF-89E5-6D3DA8E541A1}" sibTransId="{A9394D17-884F-4746-809C-BCB2DBCBEFF6}"/>
    <dgm:cxn modelId="{2DB5DFB5-5C32-4436-8A7B-5BC3A3E39B9B}" type="presOf" srcId="{A010FA4B-9B26-4D0E-9C9E-45D7BB152BF8}" destId="{6C0EA02A-B8B8-4A98-A744-679DC1FE2924}" srcOrd="0" destOrd="0" presId="urn:microsoft.com/office/officeart/2008/layout/HorizontalMultiLevelHierarchy"/>
    <dgm:cxn modelId="{92D95CC5-2AE8-4C21-89FD-129F7FDF4B5D}" type="presOf" srcId="{B84AEF18-03F4-47E7-B49C-D4C6A62B8767}" destId="{99021016-B0F9-4267-B611-D2FC24D584A5}" srcOrd="1" destOrd="0" presId="urn:microsoft.com/office/officeart/2008/layout/HorizontalMultiLevelHierarchy"/>
    <dgm:cxn modelId="{2F0081CD-F170-4B29-90E7-3BD9B16C9249}" type="presOf" srcId="{93C481E6-2DB9-446A-A1F2-D5DA0F9E3B68}" destId="{00EACC7D-6602-46B4-9FBC-1F562D28D049}" srcOrd="0" destOrd="0" presId="urn:microsoft.com/office/officeart/2008/layout/HorizontalMultiLevelHierarchy"/>
    <dgm:cxn modelId="{AB41F947-DFD4-42CA-AF5D-5A6FD8249204}" type="presOf" srcId="{4333D7C1-6DB9-4870-9394-D35B20F3D354}" destId="{A584FB79-D8A1-431F-852A-08E48FF3ECA9}" srcOrd="0" destOrd="0" presId="urn:microsoft.com/office/officeart/2008/layout/HorizontalMultiLevelHierarchy"/>
    <dgm:cxn modelId="{BBA212E4-6D4D-4250-9539-781ADEF628E2}" srcId="{7AC605F5-61F2-4E7F-822B-404D650ADDA3}" destId="{E5AFF3FE-D29D-406A-B63F-194DA0ACE249}" srcOrd="0" destOrd="0" parTransId="{A667918D-101C-4E6C-9185-FA9810E7B560}" sibTransId="{71782D95-E23C-4606-8D2D-4094946EB9F7}"/>
    <dgm:cxn modelId="{BF644399-3E76-44C4-BBA1-7C001C48E836}" type="presOf" srcId="{9BFD009C-FE95-4F6F-8A99-690F35CFB936}" destId="{795360DF-0467-40B9-81BC-3AE505128EE6}" srcOrd="0" destOrd="0" presId="urn:microsoft.com/office/officeart/2008/layout/HorizontalMultiLevelHierarchy"/>
    <dgm:cxn modelId="{CB68D2F6-695D-4610-ACF1-1F927F57C818}" type="presOf" srcId="{A0425D65-C87E-4C47-8D79-432B16372FF3}" destId="{631E9D99-CE5F-48A1-9B67-96CAED897B82}" srcOrd="0" destOrd="0" presId="urn:microsoft.com/office/officeart/2008/layout/HorizontalMultiLevelHierarchy"/>
    <dgm:cxn modelId="{048A641B-8AB1-4C17-BDBA-D4BE41ACDD57}" type="presOf" srcId="{56EF496D-9D50-4AD4-9F9B-1056926E6CB8}" destId="{C5840C0F-0B92-46CD-AC07-0C4C9690FC03}" srcOrd="1" destOrd="0" presId="urn:microsoft.com/office/officeart/2008/layout/HorizontalMultiLevelHierarchy"/>
    <dgm:cxn modelId="{85D378B8-2E17-44B8-BF0D-BDD4E608733F}" srcId="{6C78196D-0034-4C57-BCE2-9F408D8A3AE3}" destId="{2FE117CA-B7EC-4F17-A8E0-3E1034874413}" srcOrd="0" destOrd="0" parTransId="{AB560F8B-E980-4CFA-A594-0230E089A146}" sibTransId="{7A43253C-E465-44F4-80C8-68BF2605289B}"/>
    <dgm:cxn modelId="{DE968920-74D2-41AC-B772-E091E2B27097}" type="presOf" srcId="{A3FBD55E-D967-4F58-B8C0-86B3E5CA0ED4}" destId="{0494451C-829D-4584-9145-C8C7436DCDA8}" srcOrd="0" destOrd="0" presId="urn:microsoft.com/office/officeart/2008/layout/HorizontalMultiLevelHierarchy"/>
    <dgm:cxn modelId="{1F54E9C6-AF81-4442-97E3-08D4EAE8DF98}" type="presOf" srcId="{A667918D-101C-4E6C-9185-FA9810E7B560}" destId="{153E08BA-C991-4370-80C8-A537BC4D9E2E}" srcOrd="0" destOrd="0" presId="urn:microsoft.com/office/officeart/2008/layout/HorizontalMultiLevelHierarchy"/>
    <dgm:cxn modelId="{2ACD9A73-47D7-4AA1-BA03-437414D83EA7}" type="presOf" srcId="{3A1F06A1-B09E-4DFD-B3A7-E9675294F7AA}" destId="{F5C8421E-7731-4230-8930-93A87125B482}" srcOrd="0" destOrd="0" presId="urn:microsoft.com/office/officeart/2008/layout/HorizontalMultiLevelHierarchy"/>
    <dgm:cxn modelId="{81AF6C10-F523-40CB-8DE5-3FC0ACD9BD63}" srcId="{F51872CE-A91E-4DF9-B611-EC4774BA68C0}" destId="{1AC49500-9382-4134-BCE6-546CB1100EDF}" srcOrd="0" destOrd="0" parTransId="{A089B0CB-AEFA-4FF2-997C-C61F26DE0F37}" sibTransId="{D01FCAC0-1AB9-45FF-8E24-876EB86DC060}"/>
    <dgm:cxn modelId="{DD4E072B-BCDE-43C5-9FEE-9FF0771DDD92}" srcId="{2BC01F6F-0547-4D64-9039-0BB8AE4EB993}" destId="{7AC605F5-61F2-4E7F-822B-404D650ADDA3}" srcOrd="1" destOrd="0" parTransId="{B84AEF18-03F4-47E7-B49C-D4C6A62B8767}" sibTransId="{E7C3A54E-809B-44D5-89C3-EC5AD762259D}"/>
    <dgm:cxn modelId="{68B19E8D-8620-4608-88E8-524D8DD3CD11}" type="presOf" srcId="{348AEB01-DDDD-43F8-B62A-BF8126D87CA9}" destId="{096C7B70-B13E-4E68-AB9D-219BB1F14138}" srcOrd="0" destOrd="0" presId="urn:microsoft.com/office/officeart/2008/layout/HorizontalMultiLevelHierarchy"/>
    <dgm:cxn modelId="{C74B9112-EC06-4A0C-B4DA-20964748AB40}" type="presOf" srcId="{3D9648ED-5B89-425D-A3D1-7CF9ACF53D0B}" destId="{091B4006-A3FC-42E5-8B24-FE2BD490C3EF}" srcOrd="0" destOrd="0" presId="urn:microsoft.com/office/officeart/2008/layout/HorizontalMultiLevelHierarchy"/>
    <dgm:cxn modelId="{75B75654-40B0-4AD4-9211-DF47B7C86B5F}" type="presOf" srcId="{160E6416-8612-4E66-976A-8D3A47FB02A6}" destId="{822F184E-3A7F-444D-995D-9D2D50824161}" srcOrd="0" destOrd="0" presId="urn:microsoft.com/office/officeart/2008/layout/HorizontalMultiLevelHierarchy"/>
    <dgm:cxn modelId="{231043F8-DC3F-4081-AEA8-59E69D24237D}" type="presOf" srcId="{B0E7FFC7-6BC9-4E5D-9BA4-EC0871072914}" destId="{B4283B75-E052-40DB-8850-DD19D7E449B4}" srcOrd="1" destOrd="0" presId="urn:microsoft.com/office/officeart/2008/layout/HorizontalMultiLevelHierarchy"/>
    <dgm:cxn modelId="{7FA0EBAC-A079-4E22-B695-0638A93B8526}" type="presOf" srcId="{93C481E6-2DB9-446A-A1F2-D5DA0F9E3B68}" destId="{190FCC5B-B02E-4F33-8B30-4F04EF274620}" srcOrd="1" destOrd="0" presId="urn:microsoft.com/office/officeart/2008/layout/HorizontalMultiLevelHierarchy"/>
    <dgm:cxn modelId="{FCDAD2FE-D990-4A55-9B14-A0388FF22887}" type="presOf" srcId="{AE36147F-1560-41E5-8948-DB1F01304618}" destId="{F61B774C-053F-40F1-9822-1C8418C31A79}" srcOrd="1" destOrd="0" presId="urn:microsoft.com/office/officeart/2008/layout/HorizontalMultiLevelHierarchy"/>
    <dgm:cxn modelId="{38952B32-359D-4E24-8196-9F7342D370E5}" type="presOf" srcId="{0763D29E-3B8E-46C0-B702-96600FAB72DC}" destId="{0B161904-C7C2-4698-BA27-7FB983250519}" srcOrd="0" destOrd="0" presId="urn:microsoft.com/office/officeart/2008/layout/HorizontalMultiLevelHierarchy"/>
    <dgm:cxn modelId="{346BE306-36EA-4069-B84A-7E65D83037B2}" type="presOf" srcId="{82ACBD15-9335-407D-95BD-203082BF7EAA}" destId="{ADC10D40-C9A7-40D3-A8D0-39353E3CD714}" srcOrd="0" destOrd="0" presId="urn:microsoft.com/office/officeart/2008/layout/HorizontalMultiLevelHierarchy"/>
    <dgm:cxn modelId="{EDEA5201-9759-4C4C-965A-DC4C4E4C25DD}" type="presOf" srcId="{144EFB89-D6C8-4A27-B042-5C54F295B21F}" destId="{ECB2578A-6F82-49B3-8EF8-EFC1D59751A8}" srcOrd="1" destOrd="0" presId="urn:microsoft.com/office/officeart/2008/layout/HorizontalMultiLevelHierarchy"/>
    <dgm:cxn modelId="{BAB53632-03BF-4B7C-BE27-7B4240CE73B2}" type="presOf" srcId="{1AC49500-9382-4134-BCE6-546CB1100EDF}" destId="{335F7F27-7FC4-4D53-8771-A85E5D17CEA6}" srcOrd="0" destOrd="0" presId="urn:microsoft.com/office/officeart/2008/layout/HorizontalMultiLevelHierarchy"/>
    <dgm:cxn modelId="{3671DD2E-20F4-4647-BBF5-1ADC4ABDCE88}" type="presOf" srcId="{D6A38817-3AB4-47C4-AB87-8B9F58F5F297}" destId="{518BC390-9986-4534-B39C-5770709913FA}" srcOrd="1" destOrd="0" presId="urn:microsoft.com/office/officeart/2008/layout/HorizontalMultiLevelHierarchy"/>
    <dgm:cxn modelId="{BA5BC2F3-2FEE-414E-9130-094D829260C7}" type="presOf" srcId="{6659BF95-D9A8-4527-8A03-D7B18BDB2838}" destId="{04EE40D3-7149-4CCA-B736-A9854470072D}" srcOrd="0" destOrd="0" presId="urn:microsoft.com/office/officeart/2008/layout/HorizontalMultiLevelHierarchy"/>
    <dgm:cxn modelId="{021B091E-9E50-4681-B20D-E4865A32F2BA}" srcId="{3D9648ED-5B89-425D-A3D1-7CF9ACF53D0B}" destId="{44C89214-2AB5-4416-A63E-4BEB847490E8}" srcOrd="1" destOrd="0" parTransId="{02988B67-54EE-4556-AED6-04F6B2650A23}" sibTransId="{06722AA0-F232-4A87-961D-2DA4E2DD569A}"/>
    <dgm:cxn modelId="{521BAA4A-5E6F-4B10-93AA-7C11BC3C73CB}" type="presOf" srcId="{982A0C1B-22EF-4939-A719-C0C3B8F8A490}" destId="{3F2B8521-064A-4D01-A17B-38F54AE405BF}" srcOrd="1" destOrd="0" presId="urn:microsoft.com/office/officeart/2008/layout/HorizontalMultiLevelHierarchy"/>
    <dgm:cxn modelId="{67C4546F-C6B1-4E10-9C23-A7B707704488}" type="presOf" srcId="{2B18C8B8-D218-445D-9320-3B88425ACF25}" destId="{42943889-71E2-46D8-AC2D-5B65492B7293}" srcOrd="0" destOrd="0" presId="urn:microsoft.com/office/officeart/2008/layout/HorizontalMultiLevelHierarchy"/>
    <dgm:cxn modelId="{5A598AAC-3271-45F0-BB0E-D9A90187F00E}" srcId="{87B69EB4-D651-4FFC-A37D-E3C8FB0ECE4E}" destId="{8EAC2612-199D-40BD-A0BD-41E03A1753FC}" srcOrd="1" destOrd="0" parTransId="{49BAC6AD-59CD-41A3-B0E4-9461CE8C9EA5}" sibTransId="{5623D182-A144-4ECD-8D2B-C728CD4D2F14}"/>
    <dgm:cxn modelId="{5CE1BE65-0419-4FAC-9B28-221676F86770}" type="presOf" srcId="{E78831D1-ECC4-46E9-AC2E-B4B2BC8D6352}" destId="{F81E7C72-4EC0-486E-8A26-929E7E82A270}" srcOrd="0" destOrd="0" presId="urn:microsoft.com/office/officeart/2008/layout/HorizontalMultiLevelHierarchy"/>
    <dgm:cxn modelId="{89268807-6167-4710-9B4C-500B7DE77BB1}" type="presOf" srcId="{A3ABA581-1674-49F6-B146-E3945858C758}" destId="{54753B76-02A4-43B8-A17F-02BAED393A66}" srcOrd="0" destOrd="0" presId="urn:microsoft.com/office/officeart/2008/layout/HorizontalMultiLevelHierarchy"/>
    <dgm:cxn modelId="{E7E11F1E-4E6C-4A68-BF66-741BADCED85E}" type="presOf" srcId="{160E6416-8612-4E66-976A-8D3A47FB02A6}" destId="{C83CF7B9-93A2-4197-9731-0BA0F4497E86}" srcOrd="1" destOrd="0" presId="urn:microsoft.com/office/officeart/2008/layout/HorizontalMultiLevelHierarchy"/>
    <dgm:cxn modelId="{C46A372D-9453-49C3-B1C9-ACDAA17B4EFB}" srcId="{E5AFF3FE-D29D-406A-B63F-194DA0ACE249}" destId="{F492FD89-813B-41FF-AD6C-6602B330A4E7}" srcOrd="0" destOrd="0" parTransId="{A0425D65-C87E-4C47-8D79-432B16372FF3}" sibTransId="{0583053F-ECC1-45A6-B5C0-8AB52105D42F}"/>
    <dgm:cxn modelId="{CF665D22-4B6D-417C-8319-79E6DE6CCFB4}" type="presOf" srcId="{43292447-E610-4368-AE3B-85B266722B3D}" destId="{0A77442B-CB45-4B50-8ECF-426130BF8DE5}" srcOrd="1" destOrd="0" presId="urn:microsoft.com/office/officeart/2008/layout/HorizontalMultiLevelHierarchy"/>
    <dgm:cxn modelId="{B6578EE6-C168-45F8-B583-A703E35F9589}" type="presOf" srcId="{1568C8B2-107B-4802-8C62-77318AFCF991}" destId="{1F2D69BE-E824-4781-9E06-0951BC263043}" srcOrd="1" destOrd="0" presId="urn:microsoft.com/office/officeart/2008/layout/HorizontalMultiLevelHierarchy"/>
    <dgm:cxn modelId="{275EB22D-9751-452F-941F-63CA48511726}" type="presOf" srcId="{9B09BCB3-978A-4202-BFEF-2E234AD30530}" destId="{5504B7F9-1993-4407-A42B-BB7F6E9587CC}" srcOrd="0" destOrd="0" presId="urn:microsoft.com/office/officeart/2008/layout/HorizontalMultiLevelHierarchy"/>
    <dgm:cxn modelId="{0541C33B-76DB-48BF-AEAB-3A62AB6D5E3D}" type="presOf" srcId="{F1849800-F935-43BB-8CD1-D9F5559A8152}" destId="{85E25BAD-6CF2-42A0-9C57-6C89C09B1ED8}" srcOrd="0" destOrd="0" presId="urn:microsoft.com/office/officeart/2008/layout/HorizontalMultiLevelHierarchy"/>
    <dgm:cxn modelId="{6FCB0723-DA6D-438B-8709-FA918C61E179}" type="presOf" srcId="{DDAD0A96-F062-4120-BBB5-DB8AC7DA9907}" destId="{FC842222-F18B-4F3B-856E-5BC9A7DB3D84}" srcOrd="0" destOrd="0" presId="urn:microsoft.com/office/officeart/2008/layout/HorizontalMultiLevelHierarchy"/>
    <dgm:cxn modelId="{2676DBA0-CD5F-4629-A186-B7245AF2E3D0}" type="presOf" srcId="{12529FBE-ED2B-442B-9EE4-E4C281416D98}" destId="{D475122D-6E5B-4325-BFC5-048DF8DC6109}" srcOrd="0" destOrd="0" presId="urn:microsoft.com/office/officeart/2008/layout/HorizontalMultiLevelHierarchy"/>
    <dgm:cxn modelId="{953F4E47-069D-46CA-97E9-3AA777CB2DDD}" type="presOf" srcId="{8FF15DED-49EC-4EB8-80F6-0F61073C6506}" destId="{EF85AA59-4A8D-4662-A274-EF44C7F58FC4}" srcOrd="0" destOrd="0" presId="urn:microsoft.com/office/officeart/2008/layout/HorizontalMultiLevelHierarchy"/>
    <dgm:cxn modelId="{DA7A1C65-F77C-469A-9F53-47D72A10CAB4}" type="presOf" srcId="{A1D20670-8155-49AA-840A-99F08F370837}" destId="{48B84FBA-B43A-4893-A36B-91C7622F5195}" srcOrd="1" destOrd="0" presId="urn:microsoft.com/office/officeart/2008/layout/HorizontalMultiLevelHierarchy"/>
    <dgm:cxn modelId="{76B7D37B-2982-4C0D-881C-C3C904F2E0FB}" type="presOf" srcId="{378C260A-174F-4EBF-97F0-C115F30DC5C6}" destId="{C4C1733D-2C7E-4720-919A-4826C37ED2AE}" srcOrd="1" destOrd="0" presId="urn:microsoft.com/office/officeart/2008/layout/HorizontalMultiLevelHierarchy"/>
    <dgm:cxn modelId="{B78058F1-FA9D-4892-AAEA-03BE3A423981}" srcId="{76B1944F-1222-4AB6-8549-CCA5C346A438}" destId="{01973EF0-F477-4C49-B6D3-F9549717268A}" srcOrd="0" destOrd="0" parTransId="{82ACBD15-9335-407D-95BD-203082BF7EAA}" sibTransId="{BA9016C2-7E2F-45E1-8845-2768AF1DCF8F}"/>
    <dgm:cxn modelId="{861859D3-F3AF-48D9-B05B-61F4B0753F56}" type="presOf" srcId="{49BAC6AD-59CD-41A3-B0E4-9461CE8C9EA5}" destId="{E31B9BC9-C903-4AE4-A3B8-F45F2A29C06B}" srcOrd="1" destOrd="0" presId="urn:microsoft.com/office/officeart/2008/layout/HorizontalMultiLevelHierarchy"/>
    <dgm:cxn modelId="{BBFCDA93-AD93-4AC9-B151-0AC52BA40EDB}" srcId="{B2EC2D8B-F13C-48A6-947D-CCC50656B151}" destId="{6659BF95-D9A8-4527-8A03-D7B18BDB2838}" srcOrd="0" destOrd="0" parTransId="{4A06FF59-AA62-43CC-9667-B4557F4E8C96}" sibTransId="{59B2BCBB-DBEF-4ABA-B6DA-F170B0784816}"/>
    <dgm:cxn modelId="{2758051D-7C02-4E74-BB59-DC2940F35FF6}" type="presOf" srcId="{56EF496D-9D50-4AD4-9F9B-1056926E6CB8}" destId="{D39156A5-625F-4E21-A102-B4DEB893526B}" srcOrd="0" destOrd="0" presId="urn:microsoft.com/office/officeart/2008/layout/HorizontalMultiLevelHierarchy"/>
    <dgm:cxn modelId="{A9E91996-B337-4823-8678-A5B54A080384}" type="presOf" srcId="{2EE9A207-E16A-4356-AA5F-91C347C31A47}" destId="{F30183D4-7004-4ACD-9837-1C3B27661A14}" srcOrd="0" destOrd="0" presId="urn:microsoft.com/office/officeart/2008/layout/HorizontalMultiLevelHierarchy"/>
    <dgm:cxn modelId="{F03E9133-5AA9-494F-B346-E62D347706E9}" type="presOf" srcId="{3D1BA54A-6EE5-4235-AB68-D56472EA176B}" destId="{0AB0DBC8-33FA-48A3-8580-85541897CB1F}" srcOrd="1" destOrd="0" presId="urn:microsoft.com/office/officeart/2008/layout/HorizontalMultiLevelHierarchy"/>
    <dgm:cxn modelId="{A79F7E04-FB1D-43CC-8521-474A66DE07FB}" srcId="{66132F42-038B-467F-AB1B-A74C672047A4}" destId="{D09A3182-9902-4D70-8884-DE8E2C08529C}" srcOrd="1" destOrd="0" parTransId="{C8BB7A72-52BA-438A-8B8F-6B301C8B7752}" sibTransId="{52BBF244-4F6B-4533-9F57-6DADB541028B}"/>
    <dgm:cxn modelId="{522870EF-4CBB-4974-A620-4CA4150A3816}" type="presOf" srcId="{4333D7C1-6DB9-4870-9394-D35B20F3D354}" destId="{0BE82B95-0023-4470-A88C-375A305B2DF2}" srcOrd="1" destOrd="0" presId="urn:microsoft.com/office/officeart/2008/layout/HorizontalMultiLevelHierarchy"/>
    <dgm:cxn modelId="{806EC249-EB6D-4522-9B17-8AADCF0A1F02}" type="presOf" srcId="{38428661-07DE-4584-AFA0-A77DA6674157}" destId="{33A6EC40-3FFE-4484-A805-0E1C3B8F70DA}" srcOrd="0" destOrd="0" presId="urn:microsoft.com/office/officeart/2008/layout/HorizontalMultiLevelHierarchy"/>
    <dgm:cxn modelId="{43C557F0-E3AA-448D-9D33-96650B5A1A40}" type="presOf" srcId="{1026C4EB-FD48-4013-9336-A33E3BE78BDD}" destId="{99443018-6EFE-4DE2-BEB3-93E6AC4ACCC1}" srcOrd="0" destOrd="0" presId="urn:microsoft.com/office/officeart/2008/layout/HorizontalMultiLevelHierarchy"/>
    <dgm:cxn modelId="{FDE0B232-3B77-4E95-A8C9-DCEA2CB160E5}" type="presOf" srcId="{A1D20670-8155-49AA-840A-99F08F370837}" destId="{F2E316DD-5009-4E8F-BBBA-81A8D5BF462E}" srcOrd="0" destOrd="0" presId="urn:microsoft.com/office/officeart/2008/layout/HorizontalMultiLevelHierarchy"/>
    <dgm:cxn modelId="{DCEF3263-3A17-49F9-8285-8BB53842C809}" srcId="{0763D29E-3B8E-46C0-B702-96600FAB72DC}" destId="{558F1BC1-5457-4A98-90E3-8B76E742B2E8}" srcOrd="0" destOrd="0" parTransId="{50B7E9CF-D106-42D7-B983-38D74E5639BA}" sibTransId="{656DCE2D-329F-424B-AF58-1616FC3303A1}"/>
    <dgm:cxn modelId="{36BCD79D-9BB0-4269-9DC5-F2BC5C4847EF}" type="presOf" srcId="{87D79887-2837-43E2-AA87-C447CC8873CC}" destId="{DB5CD35E-F8E0-4F01-A4EC-85D476EEE5B5}" srcOrd="0" destOrd="0" presId="urn:microsoft.com/office/officeart/2008/layout/HorizontalMultiLevelHierarchy"/>
    <dgm:cxn modelId="{F16D4E2F-EB4A-4EF5-B130-54BF9BBBB98B}" type="presOf" srcId="{6C78196D-0034-4C57-BCE2-9F408D8A3AE3}" destId="{C406508A-EEA5-4EF3-B286-B098B52DB8F8}" srcOrd="0" destOrd="0" presId="urn:microsoft.com/office/officeart/2008/layout/HorizontalMultiLevelHierarchy"/>
    <dgm:cxn modelId="{18F5C9FC-F0F7-49CC-A323-5F1C8BCAB81A}" srcId="{C124166F-B390-4A91-BBE1-09FFCEE30F17}" destId="{4195AEB5-4B65-4CDE-82C8-89CFB6BFF0E0}" srcOrd="0" destOrd="0" parTransId="{A3FBD55E-D967-4F58-B8C0-86B3E5CA0ED4}" sibTransId="{B9337C1E-3354-4344-9608-F927C48FEC8D}"/>
    <dgm:cxn modelId="{06705FCC-6654-446A-841C-EC6568E5695F}" type="presOf" srcId="{A0425D65-C87E-4C47-8D79-432B16372FF3}" destId="{8AD23946-F341-476F-8E33-542329E0A5E7}" srcOrd="1" destOrd="0" presId="urn:microsoft.com/office/officeart/2008/layout/HorizontalMultiLevelHierarchy"/>
    <dgm:cxn modelId="{90242905-8BF1-466E-9026-99494C4A60DE}" type="presOf" srcId="{3A98027F-CA16-4F64-8B12-A8AB67446B03}" destId="{E9796218-3E62-48E9-82B2-77B45F9B7A08}" srcOrd="0" destOrd="0" presId="urn:microsoft.com/office/officeart/2008/layout/HorizontalMultiLevelHierarchy"/>
    <dgm:cxn modelId="{9758AD83-6011-4AA9-AFFC-7F6FD83E1727}" type="presOf" srcId="{EEB7BAE7-4E41-4B29-A271-6FCF626C0AF0}" destId="{7CCC6681-8E7F-45BF-A838-3F8399F6581B}" srcOrd="1" destOrd="0" presId="urn:microsoft.com/office/officeart/2008/layout/HorizontalMultiLevelHierarchy"/>
    <dgm:cxn modelId="{FC04BDD6-4619-4610-937D-B8A00B739BBA}" type="presOf" srcId="{9F6FC3AC-2830-4708-9EA5-E627F25A84BD}" destId="{F6C10BE9-0BE4-47ED-84E4-5B49C467D121}" srcOrd="0" destOrd="0" presId="urn:microsoft.com/office/officeart/2008/layout/HorizontalMultiLevelHierarchy"/>
    <dgm:cxn modelId="{482E24FC-CC2D-40DA-B9D9-8DF72DBECAD5}" type="presOf" srcId="{88923AF9-969B-44DF-822F-84725EB4FB6C}" destId="{AABA3534-916A-43AD-8C52-C1E9E52C0A9C}" srcOrd="1" destOrd="0" presId="urn:microsoft.com/office/officeart/2008/layout/HorizontalMultiLevelHierarchy"/>
    <dgm:cxn modelId="{97869DAB-2F67-4001-8ADB-28159D12D1C6}" srcId="{4195AEB5-4B65-4CDE-82C8-89CFB6BFF0E0}" destId="{8E086B60-3195-4E7C-86EB-AD660007572B}" srcOrd="0" destOrd="0" parTransId="{D6A38817-3AB4-47C4-AB87-8B9F58F5F297}" sibTransId="{7A0A1558-65CC-42EE-A558-4316EC269561}"/>
    <dgm:cxn modelId="{DDA07226-BBFD-4BB5-A75E-1B698018B4F6}" type="presOf" srcId="{5BD62FB1-123F-4283-97E4-04122F21C5BF}" destId="{EF90CE0B-A9B0-4280-AB3B-40397376D260}" srcOrd="0" destOrd="0" presId="urn:microsoft.com/office/officeart/2008/layout/HorizontalMultiLevelHierarchy"/>
    <dgm:cxn modelId="{0364578C-450D-4A68-A31B-2F4CB968F46D}" type="presOf" srcId="{7AC605F5-61F2-4E7F-822B-404D650ADDA3}" destId="{C7610363-28F3-48E9-BC7C-D91046D63039}" srcOrd="0" destOrd="0" presId="urn:microsoft.com/office/officeart/2008/layout/HorizontalMultiLevelHierarchy"/>
    <dgm:cxn modelId="{94008084-14EC-4592-9C9C-1AC3358783A3}" type="presOf" srcId="{1568C8B2-107B-4802-8C62-77318AFCF991}" destId="{391ABA8A-44A8-4C49-B31F-4F63C3C89E77}" srcOrd="0" destOrd="0" presId="urn:microsoft.com/office/officeart/2008/layout/HorizontalMultiLevelHierarchy"/>
    <dgm:cxn modelId="{1E0142DC-DD3D-452A-B360-DAB4BD2204CD}" srcId="{5EC076B1-048B-4740-9AEB-8DF093137364}" destId="{C124166F-B390-4A91-BBE1-09FFCEE30F17}" srcOrd="0" destOrd="0" parTransId="{8602D598-A216-4901-AC62-A48FBB9DBE28}" sibTransId="{C7799333-8247-4858-A4DD-8796A4B120ED}"/>
    <dgm:cxn modelId="{F7164341-031E-4433-860A-A48071E75E42}" type="presOf" srcId="{4195AEB5-4B65-4CDE-82C8-89CFB6BFF0E0}" destId="{E67EEE7F-BAAA-41E1-93C5-F62BC2B0F049}" srcOrd="0" destOrd="0" presId="urn:microsoft.com/office/officeart/2008/layout/HorizontalMultiLevelHierarchy"/>
    <dgm:cxn modelId="{CE85D6CB-FEAF-42A0-BC38-95C0416A8592}" type="presOf" srcId="{43292447-E610-4368-AE3B-85B266722B3D}" destId="{268B3858-0987-4F2A-B438-589713A8285B}" srcOrd="0" destOrd="0" presId="urn:microsoft.com/office/officeart/2008/layout/HorizontalMultiLevelHierarchy"/>
    <dgm:cxn modelId="{A95A3180-3415-4B03-A625-C06DBB4CF207}" type="presOf" srcId="{2E1054DE-67C8-4ADF-8A79-6931C0DD7986}" destId="{77E39986-1744-474C-B748-730E0F7B5274}" srcOrd="0" destOrd="0" presId="urn:microsoft.com/office/officeart/2008/layout/HorizontalMultiLevelHierarchy"/>
    <dgm:cxn modelId="{122EF5A1-7BB5-4BCE-8680-CF16B4D9FD26}" type="presOf" srcId="{792DCF57-43AA-49EE-8D9B-D74328FC4906}" destId="{79B607B6-BF22-4716-BE3E-E9EC06F60C2A}" srcOrd="0" destOrd="0" presId="urn:microsoft.com/office/officeart/2008/layout/HorizontalMultiLevelHierarchy"/>
    <dgm:cxn modelId="{5B81CD17-5F23-4157-A8CE-28BB0CE7DFCB}" type="presOf" srcId="{B2EAC19F-877B-46B8-BDF1-13DBD606BFAD}" destId="{5187F583-9087-4628-8758-AE866557B0C0}" srcOrd="0" destOrd="0" presId="urn:microsoft.com/office/officeart/2008/layout/HorizontalMultiLevelHierarchy"/>
    <dgm:cxn modelId="{F16040EE-C925-4B24-A9C8-9106A336B180}" type="presOf" srcId="{C36157FE-2B90-44FD-9CB5-90B0727746DC}" destId="{2E991450-6B94-4441-A439-99BDD8EDAA60}" srcOrd="1" destOrd="0" presId="urn:microsoft.com/office/officeart/2008/layout/HorizontalMultiLevelHierarchy"/>
    <dgm:cxn modelId="{D52E9A3B-67A2-4B4E-8EA3-217800B125DB}" srcId="{9BFD009C-FE95-4F6F-8A99-690F35CFB936}" destId="{87B69EB4-D651-4FFC-A37D-E3C8FB0ECE4E}" srcOrd="0" destOrd="0" parTransId="{F1849800-F935-43BB-8CD1-D9F5559A8152}" sibTransId="{E573107B-B4EB-4029-B81C-B886A9EDC3FD}"/>
    <dgm:cxn modelId="{415D7F27-414B-4C62-B19D-6349DB732597}" type="presOf" srcId="{F1849800-F935-43BB-8CD1-D9F5559A8152}" destId="{0D9C580E-F688-427B-8125-1D3399680864}" srcOrd="1" destOrd="0" presId="urn:microsoft.com/office/officeart/2008/layout/HorizontalMultiLevelHierarchy"/>
    <dgm:cxn modelId="{90BDF61D-5EE3-4990-B719-765AAF50940B}" type="presOf" srcId="{7907F26A-F457-4A2A-9C52-D529213CC0C1}" destId="{6DF4C177-7CB2-4733-A7B6-97C08DA8FCB0}" srcOrd="0" destOrd="0" presId="urn:microsoft.com/office/officeart/2008/layout/HorizontalMultiLevelHierarchy"/>
    <dgm:cxn modelId="{1E001E45-25B6-4EFB-8B39-9ED3F27C8979}" srcId="{2FE117CA-B7EC-4F17-A8E0-3E1034874413}" destId="{9431EF8A-10E8-4935-98E2-C160392DF701}" srcOrd="1" destOrd="0" parTransId="{3D1BA54A-6EE5-4235-AB68-D56472EA176B}" sibTransId="{FB9807B8-A5FF-4BA1-B686-2569E7CC4F25}"/>
    <dgm:cxn modelId="{12C84080-4BE2-4191-B796-20F2DD6FDBB1}" srcId="{C124166F-B390-4A91-BBE1-09FFCEE30F17}" destId="{F9E9103F-9CA9-42A6-ADA5-B915C714A5C4}" srcOrd="1" destOrd="0" parTransId="{4333D7C1-6DB9-4870-9394-D35B20F3D354}" sibTransId="{D924264F-6C60-41F2-883C-B0094385ABBC}"/>
    <dgm:cxn modelId="{93379035-4A43-475B-834F-3B1EDD6934CB}" type="presOf" srcId="{DDAD0A96-F062-4120-BBB5-DB8AC7DA9907}" destId="{37A0201A-8812-4EDD-B9BC-00A5B950C020}" srcOrd="1" destOrd="0" presId="urn:microsoft.com/office/officeart/2008/layout/HorizontalMultiLevelHierarchy"/>
    <dgm:cxn modelId="{402ABD5A-3685-46DC-8359-6FEF3B01C79B}" type="presOf" srcId="{A667918D-101C-4E6C-9185-FA9810E7B560}" destId="{9FB14EE0-A029-4C6C-A5C7-5FC8F5AE0440}" srcOrd="1" destOrd="0" presId="urn:microsoft.com/office/officeart/2008/layout/HorizontalMultiLevelHierarchy"/>
    <dgm:cxn modelId="{D7B7B7A7-AE4A-4676-A3FD-5709A540461F}" type="presOf" srcId="{8602D598-A216-4901-AC62-A48FBB9DBE28}" destId="{D7BF7D90-DFAF-45A8-9B9D-7AB4F1F48B6B}" srcOrd="0" destOrd="0" presId="urn:microsoft.com/office/officeart/2008/layout/HorizontalMultiLevelHierarchy"/>
    <dgm:cxn modelId="{F4803C29-56FA-4BFB-90CA-1BCB8A2E8536}" type="presOf" srcId="{5EC076B1-048B-4740-9AEB-8DF093137364}" destId="{884B552D-3F46-4159-B7B5-E342E136DF1A}" srcOrd="0" destOrd="0" presId="urn:microsoft.com/office/officeart/2008/layout/HorizontalMultiLevelHierarchy"/>
    <dgm:cxn modelId="{752D7AEF-D41A-4303-9F4C-173EAFCE3522}" srcId="{EE92B37D-ECB8-4083-83FB-DB78C3FFE3CF}" destId="{554EF27E-C84E-4572-844E-B50AAFF66014}" srcOrd="0" destOrd="0" parTransId="{17871331-F583-4C88-BF15-137E38EEB5FF}" sibTransId="{292754EC-B86A-4DEF-983C-A2D196A16F78}"/>
    <dgm:cxn modelId="{D4268C9B-9511-4819-983E-271EE17E248A}" type="presOf" srcId="{558F1BC1-5457-4A98-90E3-8B76E742B2E8}" destId="{18F672C5-1558-4D01-A889-B4A3D2DCF93A}" srcOrd="0" destOrd="0" presId="urn:microsoft.com/office/officeart/2008/layout/HorizontalMultiLevelHierarchy"/>
    <dgm:cxn modelId="{DD0900C6-8767-4AA7-AD97-B8609F3076E9}" srcId="{66132F42-038B-467F-AB1B-A74C672047A4}" destId="{5EC076B1-048B-4740-9AEB-8DF093137364}" srcOrd="0" destOrd="0" parTransId="{6CF3F3CC-3359-40B6-A540-EAC3ACA5DA11}" sibTransId="{51DA9CB3-90BA-4DDB-A619-3DDCB9249796}"/>
    <dgm:cxn modelId="{144EEA4E-CB39-4202-BD52-ACA3AD3DFB18}" type="presOf" srcId="{17871331-F583-4C88-BF15-137E38EEB5FF}" destId="{2B1791AE-C2F4-4475-B33F-82F62547E0A9}" srcOrd="1" destOrd="0" presId="urn:microsoft.com/office/officeart/2008/layout/HorizontalMultiLevelHierarchy"/>
    <dgm:cxn modelId="{279B24EC-9701-4F06-AE39-9DDCC5D1B8F8}" type="presOf" srcId="{B117BF6F-0CAA-42AE-B9C4-048C6F5A22D7}" destId="{293F0FB5-9D01-491D-8DAD-FB5301E26216}" srcOrd="1" destOrd="0" presId="urn:microsoft.com/office/officeart/2008/layout/HorizontalMultiLevelHierarchy"/>
    <dgm:cxn modelId="{7874A74F-B75C-47EA-8FCF-13450A5DDC0B}" srcId="{B2EAC19F-877B-46B8-BDF1-13DBD606BFAD}" destId="{27A765E5-55E8-4100-BAAE-3B87EDDA16DE}" srcOrd="0" destOrd="0" parTransId="{44CFE409-E279-4E81-B9B5-C5CA105D6E0C}" sibTransId="{6C3E3724-33FB-4AAF-A43A-2C03BA9A5EBB}"/>
    <dgm:cxn modelId="{4E090399-D1F7-4A4E-A8AA-C3DE72AEFB44}" type="presOf" srcId="{C504786D-C3C9-4CDF-89E5-6D3DA8E541A1}" destId="{7176B20F-935C-42E9-B5CA-FD81EC6DE3EC}" srcOrd="1" destOrd="0" presId="urn:microsoft.com/office/officeart/2008/layout/HorizontalMultiLevelHierarchy"/>
    <dgm:cxn modelId="{B0D4191C-F7DF-466A-B1F0-4B7C4A1FC86E}" type="presOf" srcId="{4B759D43-3D70-44CF-A61C-E6E74831EE3F}" destId="{70599354-6C50-4B33-842A-8B7D6B82B081}" srcOrd="0" destOrd="0" presId="urn:microsoft.com/office/officeart/2008/layout/HorizontalMultiLevelHierarchy"/>
    <dgm:cxn modelId="{833D2B59-5F33-4AAD-872C-2A669A735B7C}" type="presOf" srcId="{C94BCAEE-1AC9-4D2F-8B97-2C157F0FF875}" destId="{42BF3DC6-1067-48F3-ABC9-955355B052F0}" srcOrd="0" destOrd="0" presId="urn:microsoft.com/office/officeart/2008/layout/HorizontalMultiLevelHierarchy"/>
    <dgm:cxn modelId="{719787C5-9588-4D00-BFCD-93E2D086F4B7}" srcId="{C94BCAEE-1AC9-4D2F-8B97-2C157F0FF875}" destId="{431CA335-19DE-46A3-B933-A0A0643A0A17}" srcOrd="1" destOrd="0" parTransId="{378C260A-174F-4EBF-97F0-C115F30DC5C6}" sibTransId="{FBA8EB50-647A-4109-9E23-ED78782D980B}"/>
    <dgm:cxn modelId="{DED3021C-47AE-4BFD-8DA0-78189DF9BC12}" type="presOf" srcId="{A65DE0A9-95A5-4835-BBA8-EBFF28B1F22A}" destId="{EB964D74-33DF-47BB-A8BA-4A1287D4CD48}" srcOrd="0" destOrd="0" presId="urn:microsoft.com/office/officeart/2008/layout/HorizontalMultiLevelHierarchy"/>
    <dgm:cxn modelId="{CB90A7C7-3058-4F0D-A03E-037958FC04A0}" type="presOf" srcId="{96A981CD-E2A9-4A7B-B6CA-CD7AA3A579CA}" destId="{1D0CA1BE-C54E-4204-9039-B8D459CFD3DD}" srcOrd="1" destOrd="0" presId="urn:microsoft.com/office/officeart/2008/layout/HorizontalMultiLevelHierarchy"/>
    <dgm:cxn modelId="{CE29BEAE-96C8-44F4-91AC-421329742A71}" type="presOf" srcId="{A3ABA581-1674-49F6-B146-E3945858C758}" destId="{5708E797-FBFF-4A3B-B825-45C97FA69FD7}" srcOrd="1" destOrd="0" presId="urn:microsoft.com/office/officeart/2008/layout/HorizontalMultiLevelHierarchy"/>
    <dgm:cxn modelId="{8478739A-7AE6-492C-92B0-EBFF185A21E0}" srcId="{8238B18A-2A13-4BA1-98D0-6FBEA813ADE9}" destId="{9B09BCB3-978A-4202-BFEF-2E234AD30530}" srcOrd="1" destOrd="0" parTransId="{D0B1469B-35B3-47FE-93F5-CA86DE7D23B9}" sibTransId="{4D2E0CB9-DF97-41E8-B12C-FB5FA67A5449}"/>
    <dgm:cxn modelId="{67A0E805-ABF6-43BE-AA9A-AFF0A349AE81}" type="presOf" srcId="{82ACBD15-9335-407D-95BD-203082BF7EAA}" destId="{8881A7DB-1292-4673-9FD2-A3B15958C399}" srcOrd="1" destOrd="0" presId="urn:microsoft.com/office/officeart/2008/layout/HorizontalMultiLevelHierarchy"/>
    <dgm:cxn modelId="{192E8A5D-09D9-4EAF-B2EE-738DC0020419}" type="presOf" srcId="{0C92929B-9A02-40EB-ADBE-9B7D96DCFCAF}" destId="{50659C82-ACE9-4801-973A-3DC35D035FB8}" srcOrd="0" destOrd="0" presId="urn:microsoft.com/office/officeart/2008/layout/HorizontalMultiLevelHierarchy"/>
    <dgm:cxn modelId="{F66BBFF6-0503-4E12-9DED-1FE9854AD17F}" srcId="{2EE9A207-E16A-4356-AA5F-91C347C31A47}" destId="{7907F26A-F457-4A2A-9C52-D529213CC0C1}" srcOrd="0" destOrd="0" parTransId="{51EFD6BE-5DC8-4BE1-B3CF-F43F1F4D251A}" sibTransId="{860EDB1B-5F1E-4643-A57A-CFDC47DF4EA5}"/>
    <dgm:cxn modelId="{16B5B970-7CCA-44A0-B195-6DC2586B2122}" type="presOf" srcId="{6CF3F3CC-3359-40B6-A540-EAC3ACA5DA11}" destId="{FE671C43-1D10-409D-8085-8C2415AB2161}" srcOrd="0" destOrd="0" presId="urn:microsoft.com/office/officeart/2008/layout/HorizontalMultiLevelHierarchy"/>
    <dgm:cxn modelId="{B4A8F484-0A90-4DCC-B908-4B6DA585DE12}" srcId="{44C89214-2AB5-4416-A63E-4BEB847490E8}" destId="{1237FC16-AD21-4E47-ACE9-4B4A4DCF650E}" srcOrd="0" destOrd="0" parTransId="{43292447-E610-4368-AE3B-85B266722B3D}" sibTransId="{47B77D2F-F9E4-48B5-9B44-F7B3C70DB032}"/>
    <dgm:cxn modelId="{680872E3-F609-48D7-B4AC-55498447A3F7}" srcId="{3A1F06A1-B09E-4DFD-B3A7-E9675294F7AA}" destId="{88EA36D0-563C-41A6-8676-B71EC4CDC935}" srcOrd="0" destOrd="0" parTransId="{5B27439D-DAED-4F03-AAE3-1290E5B1CD37}" sibTransId="{1DD0A96A-A8D4-4EDF-971E-094BF91C9E1B}"/>
    <dgm:cxn modelId="{8925057E-2DA3-4E5A-B403-D1F9EF76C093}" type="presOf" srcId="{F492FD89-813B-41FF-AD6C-6602B330A4E7}" destId="{8553D4EE-7AC5-47A2-A502-C8EB55E0A7A1}" srcOrd="0" destOrd="0" presId="urn:microsoft.com/office/officeart/2008/layout/HorizontalMultiLevelHierarchy"/>
    <dgm:cxn modelId="{4A430048-7047-442D-8BD8-7084A289A288}" srcId="{8EAC2612-199D-40BD-A0BD-41E03A1753FC}" destId="{8238B18A-2A13-4BA1-98D0-6FBEA813ADE9}" srcOrd="0" destOrd="0" parTransId="{982A0C1B-22EF-4939-A719-C0C3B8F8A490}" sibTransId="{42E26CA7-975F-4AC3-BABF-D0A8FFB2800F}"/>
    <dgm:cxn modelId="{7E224CFD-DD4E-46C0-AFAF-283E513B25F8}" type="presOf" srcId="{88EA36D0-563C-41A6-8676-B71EC4CDC935}" destId="{0EDF368D-B0B4-4504-AB60-F8C00D80EBC9}" srcOrd="0" destOrd="0" presId="urn:microsoft.com/office/officeart/2008/layout/HorizontalMultiLevelHierarchy"/>
    <dgm:cxn modelId="{7FBCAB71-D08E-49D0-8597-26145FB04A53}" type="presOf" srcId="{B2EC2D8B-F13C-48A6-947D-CCC50656B151}" destId="{97298B4B-A5AE-433E-AC69-9C8442B3E545}" srcOrd="0" destOrd="0" presId="urn:microsoft.com/office/officeart/2008/layout/HorizontalMultiLevelHierarchy"/>
    <dgm:cxn modelId="{1B77EADB-E84C-4157-88EA-814FAF9C24CC}" type="presOf" srcId="{01E23423-2DB8-4EEA-844C-C468B35E5374}" destId="{D1AD00DD-9BEB-4BEC-AFAE-2DF280051D8F}" srcOrd="0" destOrd="0" presId="urn:microsoft.com/office/officeart/2008/layout/HorizontalMultiLevelHierarchy"/>
    <dgm:cxn modelId="{DEC2BEBF-FEDC-4CA8-93ED-60E911579E46}" type="presOf" srcId="{02988B67-54EE-4556-AED6-04F6B2650A23}" destId="{318327EF-42D7-489A-9B16-8B587A891842}" srcOrd="1" destOrd="0" presId="urn:microsoft.com/office/officeart/2008/layout/HorizontalMultiLevelHierarchy"/>
    <dgm:cxn modelId="{4E84110B-7B03-457B-97BE-2388941CFB33}" type="presOf" srcId="{F9E9103F-9CA9-42A6-ADA5-B915C714A5C4}" destId="{C7DFDE94-2119-41C6-85E0-126B9EA51F54}" srcOrd="0" destOrd="0" presId="urn:microsoft.com/office/officeart/2008/layout/HorizontalMultiLevelHierarchy"/>
    <dgm:cxn modelId="{971E9A1D-B062-4CEC-B5D1-D77C339DB071}" type="presOf" srcId="{D0E13871-CF53-402C-8849-BC9ABEB2F6F2}" destId="{CDABEEC2-C5A8-41A0-8C02-4E3287704787}" srcOrd="0" destOrd="0" presId="urn:microsoft.com/office/officeart/2008/layout/HorizontalMultiLevelHierarchy"/>
    <dgm:cxn modelId="{D5E20627-3097-4397-877A-AE74A5110C51}" type="presOf" srcId="{C504786D-C3C9-4CDF-89E5-6D3DA8E541A1}" destId="{9ECE1BAB-2A6A-4F75-8421-E55600475231}" srcOrd="0" destOrd="0" presId="urn:microsoft.com/office/officeart/2008/layout/HorizontalMultiLevelHierarchy"/>
    <dgm:cxn modelId="{2C4B693B-108B-40D6-AA09-210C0B736479}" type="presOf" srcId="{01973EF0-F477-4C49-B6D3-F9549717268A}" destId="{A5B175FC-CB7B-463E-81F9-E02B52F69B97}" srcOrd="0" destOrd="0" presId="urn:microsoft.com/office/officeart/2008/layout/HorizontalMultiLevelHierarchy"/>
    <dgm:cxn modelId="{7B5B8FF2-8DCC-4402-8580-0AE12439EA35}" type="presOf" srcId="{144EFB89-D6C8-4A27-B042-5C54F295B21F}" destId="{912E53C5-94D8-4D92-AB5D-24A95FE863CE}" srcOrd="0" destOrd="0" presId="urn:microsoft.com/office/officeart/2008/layout/HorizontalMultiLevelHierarchy"/>
    <dgm:cxn modelId="{3A8A63AC-A1F8-4515-9B46-984735489E2D}" type="presOf" srcId="{44CFE409-E279-4E81-B9B5-C5CA105D6E0C}" destId="{C42AB497-730C-4D15-A363-868D1F15DF12}" srcOrd="1" destOrd="0" presId="urn:microsoft.com/office/officeart/2008/layout/HorizontalMultiLevelHierarchy"/>
    <dgm:cxn modelId="{2B9ABD73-9D53-4AEB-AD1B-E03AEA884CC9}" type="presOf" srcId="{982A0C1B-22EF-4939-A719-C0C3B8F8A490}" destId="{BB44ACA7-DB5C-4DDF-B808-F24D67AF5F98}" srcOrd="0" destOrd="0" presId="urn:microsoft.com/office/officeart/2008/layout/HorizontalMultiLevelHierarchy"/>
    <dgm:cxn modelId="{8E875B37-CCF2-40FC-BD99-098BF4B4EB74}" srcId="{F492FD89-813B-41FF-AD6C-6602B330A4E7}" destId="{3A98027F-CA16-4F64-8B12-A8AB67446B03}" srcOrd="0" destOrd="0" parTransId="{2B18C8B8-D218-445D-9320-3B88425ACF25}" sibTransId="{8A1F2040-F65F-4D70-BB00-39E6923A99D0}"/>
    <dgm:cxn modelId="{453C7C24-D11A-4505-85C1-263540CD2DA3}" type="presOf" srcId="{2A6820DC-9B58-4843-B0A5-F64DE8AC5A13}" destId="{3C4680FF-1661-4AE7-97A9-6C281242651A}" srcOrd="0" destOrd="0" presId="urn:microsoft.com/office/officeart/2008/layout/HorizontalMultiLevelHierarchy"/>
    <dgm:cxn modelId="{64F0BD1D-4750-4FC3-91B8-122BA05550E3}" type="presOf" srcId="{2B18C8B8-D218-445D-9320-3B88425ACF25}" destId="{27C58D15-5202-4032-8BEE-1A80440BF8E4}" srcOrd="1" destOrd="0" presId="urn:microsoft.com/office/officeart/2008/layout/HorizontalMultiLevelHierarchy"/>
    <dgm:cxn modelId="{443A3ADC-6E75-45E3-8EEB-14B68FBC6B5C}" type="presOf" srcId="{87B69EB4-D651-4FFC-A37D-E3C8FB0ECE4E}" destId="{5EF7CCFF-B632-42B4-A8F3-4622A1259A80}" srcOrd="0" destOrd="0" presId="urn:microsoft.com/office/officeart/2008/layout/HorizontalMultiLevelHierarchy"/>
    <dgm:cxn modelId="{687BDDAE-68B3-44F5-A147-AD5D985CFF4F}" srcId="{38428661-07DE-4584-AFA0-A77DA6674157}" destId="{37E635CD-F87D-4D38-91A2-D25DD1CAB30E}" srcOrd="0" destOrd="0" parTransId="{5BD62FB1-123F-4283-97E4-04122F21C5BF}" sibTransId="{DAA7EC1F-0B3E-4B51-9020-9B23FD928BB9}"/>
    <dgm:cxn modelId="{DEC8120A-4613-4B4D-99D7-1C146BB5E933}" type="presOf" srcId="{12529FBE-ED2B-442B-9EE4-E4C281416D98}" destId="{B9546216-1B49-41DA-8E8E-F91DBFD6E02C}" srcOrd="1" destOrd="0" presId="urn:microsoft.com/office/officeart/2008/layout/HorizontalMultiLevelHierarchy"/>
    <dgm:cxn modelId="{D7D23773-4856-404A-B0FE-AA8BEDD7A03F}" srcId="{27A765E5-55E8-4100-BAAE-3B87EDDA16DE}" destId="{1D835350-AFF8-428F-841F-1BC6CD59A849}" srcOrd="1" destOrd="0" parTransId="{160E6416-8612-4E66-976A-8D3A47FB02A6}" sibTransId="{ED1C5992-CFCA-454C-8C65-D2025AC034B0}"/>
    <dgm:cxn modelId="{B3A5977E-504A-4D46-981A-103B53882FA9}" type="presOf" srcId="{50B7E9CF-D106-42D7-B983-38D74E5639BA}" destId="{9A68056D-2CEA-47FF-A31A-EB531C04DA50}" srcOrd="1" destOrd="0" presId="urn:microsoft.com/office/officeart/2008/layout/HorizontalMultiLevelHierarchy"/>
    <dgm:cxn modelId="{2374E3CC-F716-4E25-993E-45B30730853F}" type="presOf" srcId="{8E086B60-3195-4E7C-86EB-AD660007572B}" destId="{AA24DA5F-4BC5-4F27-B3EA-88B71027CD94}" srcOrd="0" destOrd="0" presId="urn:microsoft.com/office/officeart/2008/layout/HorizontalMultiLevelHierarchy"/>
    <dgm:cxn modelId="{6E4F92A2-7F9E-4613-B276-E288BB3DBD0C}" srcId="{8238B18A-2A13-4BA1-98D0-6FBEA813ADE9}" destId="{38428661-07DE-4584-AFA0-A77DA6674157}" srcOrd="0" destOrd="0" parTransId="{36CA528B-88EF-4AE0-86B9-BFDDCFC8C22D}" sibTransId="{9F201C7B-9E31-4385-A089-A56EFAB80214}"/>
    <dgm:cxn modelId="{C6AB26FF-5884-4D49-902C-513FC109FF99}" type="presOf" srcId="{88923AF9-969B-44DF-822F-84725EB4FB6C}" destId="{F6A6AD0C-1F2A-4DF1-BD77-BE671BCB349E}" srcOrd="0" destOrd="0" presId="urn:microsoft.com/office/officeart/2008/layout/HorizontalMultiLevelHierarchy"/>
    <dgm:cxn modelId="{4DE3C676-8BB5-43DC-A84D-9144AA88FB91}" srcId="{2EE9A207-E16A-4356-AA5F-91C347C31A47}" destId="{9BFD009C-FE95-4F6F-8A99-690F35CFB936}" srcOrd="1" destOrd="0" parTransId="{1026C4EB-FD48-4013-9336-A33E3BE78BDD}" sibTransId="{30D5BBFC-17F0-47AC-B28B-2E0B6F447DB9}"/>
    <dgm:cxn modelId="{B29F426B-BF03-4106-933F-5E38626BA522}" type="presOf" srcId="{792DCF57-43AA-49EE-8D9B-D74328FC4906}" destId="{2F68D831-1A42-49A2-9ECD-3EA05D5D2AA3}" srcOrd="1" destOrd="0" presId="urn:microsoft.com/office/officeart/2008/layout/HorizontalMultiLevelHierarchy"/>
    <dgm:cxn modelId="{E95B67FA-1820-448B-B956-A9BA4C969836}" type="presOf" srcId="{5B27439D-DAED-4F03-AAE3-1290E5B1CD37}" destId="{925DE185-4913-4F49-B6ED-BCB446E9ABAB}" srcOrd="0" destOrd="0" presId="urn:microsoft.com/office/officeart/2008/layout/HorizontalMultiLevelHierarchy"/>
    <dgm:cxn modelId="{F8E3F47A-796E-43CD-81B0-AF34DE58CD9C}" type="presOf" srcId="{27A765E5-55E8-4100-BAAE-3B87EDDA16DE}" destId="{A9222AB9-BD59-41AA-ABAA-EE240404DC30}" srcOrd="0" destOrd="0" presId="urn:microsoft.com/office/officeart/2008/layout/HorizontalMultiLevelHierarchy"/>
    <dgm:cxn modelId="{519E2E3C-2222-4706-9A0B-654F7B058D51}" type="presOf" srcId="{9431EF8A-10E8-4935-98E2-C160392DF701}" destId="{4DB828F1-AA53-4A94-B6AF-E3880EC82D45}" srcOrd="0" destOrd="0" presId="urn:microsoft.com/office/officeart/2008/layout/HorizontalMultiLevelHierarchy"/>
    <dgm:cxn modelId="{10C14B92-0D3F-43D6-9709-584984E0102F}" type="presOf" srcId="{44CFE409-E279-4E81-B9B5-C5CA105D6E0C}" destId="{FD65A462-D3DA-4F75-A1FB-A20A606C75B5}" srcOrd="0" destOrd="0" presId="urn:microsoft.com/office/officeart/2008/layout/HorizontalMultiLevelHierarchy"/>
    <dgm:cxn modelId="{69C9BBED-C62B-4E8B-BE43-7EB073B9C6B3}" type="presOf" srcId="{6CF3F3CC-3359-40B6-A540-EAC3ACA5DA11}" destId="{426790A1-C512-4FA5-906B-D01CCABBC863}" srcOrd="1" destOrd="0" presId="urn:microsoft.com/office/officeart/2008/layout/HorizontalMultiLevelHierarchy"/>
    <dgm:cxn modelId="{3F85BCBF-A436-4066-A69E-036A3F6E1097}" type="presOf" srcId="{49BAC6AD-59CD-41A3-B0E4-9461CE8C9EA5}" destId="{B8FACA59-0E7A-4790-B973-5543D5F063C6}" srcOrd="0" destOrd="0" presId="urn:microsoft.com/office/officeart/2008/layout/HorizontalMultiLevelHierarchy"/>
    <dgm:cxn modelId="{E0C36023-2646-4C0C-97D1-25818EF4919D}" type="presOf" srcId="{A9EC8779-8F0B-4316-AF8E-2C949F41EC32}" destId="{6D4A0730-E217-46A6-91E8-A5053C33A943}" srcOrd="0" destOrd="0" presId="urn:microsoft.com/office/officeart/2008/layout/HorizontalMultiLevelHierarchy"/>
    <dgm:cxn modelId="{3448273E-C462-4D68-9762-D6DDF6CABAEA}" type="presOf" srcId="{FA891C31-2857-4550-93F9-8ACBD8878276}" destId="{10124710-20DD-4CD0-AF78-4F7FADAC1FBE}" srcOrd="1" destOrd="0" presId="urn:microsoft.com/office/officeart/2008/layout/HorizontalMultiLevelHierarchy"/>
    <dgm:cxn modelId="{F9236795-E1AD-45D5-B640-B2AAF9111E0C}" type="presOf" srcId="{AB560F8B-E980-4CFA-A594-0230E089A146}" destId="{BBB27D00-C8DC-4737-B4EF-29F9CF7121BC}" srcOrd="0" destOrd="0" presId="urn:microsoft.com/office/officeart/2008/layout/HorizontalMultiLevelHierarchy"/>
    <dgm:cxn modelId="{617BF3CE-F9D0-47BE-9EC0-C141283203B5}" type="presOf" srcId="{062F39F2-0693-46FB-9EBE-4D9FAA51828D}" destId="{EF82866A-5642-496E-BD19-3128F7C2D4F5}" srcOrd="1" destOrd="0" presId="urn:microsoft.com/office/officeart/2008/layout/HorizontalMultiLevelHierarchy"/>
    <dgm:cxn modelId="{67E80FD2-2C6C-4E00-AB0E-4A5EB1B49BA5}" type="presOf" srcId="{B84AEF18-03F4-47E7-B49C-D4C6A62B8767}" destId="{646FBB79-9D46-4400-9851-5DBB51FB3DE3}" srcOrd="0" destOrd="0" presId="urn:microsoft.com/office/officeart/2008/layout/HorizontalMultiLevelHierarchy"/>
    <dgm:cxn modelId="{B7454DC1-C503-43F5-9404-E27D373ADAB3}" type="presOf" srcId="{4B759D43-3D70-44CF-A61C-E6E74831EE3F}" destId="{699ACC31-64F8-4213-B787-ED6A61843E0A}" srcOrd="1" destOrd="0" presId="urn:microsoft.com/office/officeart/2008/layout/HorizontalMultiLevelHierarchy"/>
    <dgm:cxn modelId="{B44988F0-C5EF-4585-9568-971CED8042DF}" type="presOf" srcId="{51EFD6BE-5DC8-4BE1-B3CF-F43F1F4D251A}" destId="{26DC9E40-DD12-4CFD-90ED-6C95F7B6B00F}" srcOrd="1" destOrd="0" presId="urn:microsoft.com/office/officeart/2008/layout/HorizontalMultiLevelHierarchy"/>
    <dgm:cxn modelId="{F01552C6-9889-46C4-AD3C-8BAE2CC77A53}" srcId="{E5AFF3FE-D29D-406A-B63F-194DA0ACE249}" destId="{1FF99906-CB5D-4695-9131-DA84D05F9B68}" srcOrd="1" destOrd="0" parTransId="{062F39F2-0693-46FB-9EBE-4D9FAA51828D}" sibTransId="{8F848F98-5AD5-413D-AB7D-72CA4565FA56}"/>
    <dgm:cxn modelId="{4D3EEBFE-163F-426D-8E19-E13DA52197F2}" type="presOf" srcId="{37E635CD-F87D-4D38-91A2-D25DD1CAB30E}" destId="{7840D4B3-051F-4DCC-B632-E826E5365F27}" srcOrd="0" destOrd="0" presId="urn:microsoft.com/office/officeart/2008/layout/HorizontalMultiLevelHierarchy"/>
    <dgm:cxn modelId="{70B9FC84-FF5D-4403-B1D4-03F99181F863}" type="presOf" srcId="{02988B67-54EE-4556-AED6-04F6B2650A23}" destId="{50F498E9-814B-4680-A11A-2ECB5894A24D}" srcOrd="0" destOrd="0" presId="urn:microsoft.com/office/officeart/2008/layout/HorizontalMultiLevelHierarchy"/>
    <dgm:cxn modelId="{6D251F3D-AA25-4A6A-AF54-FB7DAA621FE9}" srcId="{AA3DDA07-F587-4768-A7D9-872F4D98196F}" destId="{66132F42-038B-467F-AB1B-A74C672047A4}" srcOrd="0" destOrd="0" parTransId="{144EFB89-D6C8-4A27-B042-5C54F295B21F}" sibTransId="{2CC6EA1A-1B81-4B10-9532-71B59EB922D1}"/>
    <dgm:cxn modelId="{EEA2843F-6F80-4B79-BD25-2F6A81EB0EA9}" srcId="{9B09BCB3-978A-4202-BFEF-2E234AD30530}" destId="{2A6820DC-9B58-4843-B0A5-F64DE8AC5A13}" srcOrd="0" destOrd="0" parTransId="{A1D20670-8155-49AA-840A-99F08F370837}" sibTransId="{58C6B686-11DB-44C7-970F-7778BB1556BA}"/>
    <dgm:cxn modelId="{88BD51CD-A98D-4F55-9CA1-1FE143CE7EE9}" type="presOf" srcId="{3C4C9459-DB7B-417C-81A3-CE994A01969F}" destId="{A83BB898-5672-4782-A952-3890E3639E77}" srcOrd="0" destOrd="0" presId="urn:microsoft.com/office/officeart/2008/layout/HorizontalMultiLevelHierarchy"/>
    <dgm:cxn modelId="{0DC97169-5C39-4FFD-A2B3-C648DCF9CBAC}" type="presOf" srcId="{F51872CE-A91E-4DF9-B611-EC4774BA68C0}" destId="{A129AAFD-B300-479E-8CF1-4C9A0659487A}" srcOrd="0" destOrd="0" presId="urn:microsoft.com/office/officeart/2008/layout/HorizontalMultiLevelHierarchy"/>
    <dgm:cxn modelId="{C66AEE4C-C23D-40AB-ACCD-EC26B1D47068}" srcId="{8E086B60-3195-4E7C-86EB-AD660007572B}" destId="{B2EC2D8B-F13C-48A6-947D-CCC50656B151}" srcOrd="0" destOrd="0" parTransId="{AE36147F-1560-41E5-8948-DB1F01304618}" sibTransId="{66130FA9-7BDB-4C2F-93AD-BBFA0FD4CDB5}"/>
    <dgm:cxn modelId="{77047E97-7FCC-48E7-BC4B-417E8C8C2A12}" type="presOf" srcId="{789761C4-9797-44F3-8F4A-D4BA96D12B6D}" destId="{41286D90-9BAC-4C1E-A248-8F302742B263}" srcOrd="1" destOrd="0" presId="urn:microsoft.com/office/officeart/2008/layout/HorizontalMultiLevelHierarchy"/>
    <dgm:cxn modelId="{DDF993A4-3DA4-424D-A2E2-0BF3CE77B724}" type="presOf" srcId="{B117BF6F-0CAA-42AE-B9C4-048C6F5A22D7}" destId="{64EDD815-055B-49B8-971B-E1EF4EFC19D8}" srcOrd="0" destOrd="0" presId="urn:microsoft.com/office/officeart/2008/layout/HorizontalMultiLevelHierarchy"/>
    <dgm:cxn modelId="{1B73F527-AB59-45C6-B840-E22CF43ACB58}" type="presOf" srcId="{76B1944F-1222-4AB6-8549-CCA5C346A438}" destId="{21FF4BBE-CA5C-45C7-8BC7-EFF47713D59C}" srcOrd="0" destOrd="0" presId="urn:microsoft.com/office/officeart/2008/layout/HorizontalMultiLevelHierarchy"/>
    <dgm:cxn modelId="{319C838F-217D-4505-8700-87DD46B826C1}" type="presOf" srcId="{8602D598-A216-4901-AC62-A48FBB9DBE28}" destId="{B85DEF67-DF83-4627-A06E-38BA296DAA75}" srcOrd="1" destOrd="0" presId="urn:microsoft.com/office/officeart/2008/layout/HorizontalMultiLevelHierarchy"/>
    <dgm:cxn modelId="{597809FF-2DB8-4F14-9AB9-78F26FEA621B}" srcId="{2E1054DE-67C8-4ADF-8A79-6931C0DD7986}" destId="{3C4C9459-DB7B-417C-81A3-CE994A01969F}" srcOrd="0" destOrd="0" parTransId="{88923AF9-969B-44DF-822F-84725EB4FB6C}" sibTransId="{1C17D335-69F5-422D-9220-ADF850824CFC}"/>
    <dgm:cxn modelId="{8D6B4397-EA2A-4565-8F54-80595ADEA522}" type="presOf" srcId="{AA3DDA07-F587-4768-A7D9-872F4D98196F}" destId="{C6E9DA0E-8279-4A99-ACFB-6C05EBBD2425}" srcOrd="0" destOrd="0" presId="urn:microsoft.com/office/officeart/2008/layout/HorizontalMultiLevelHierarchy"/>
    <dgm:cxn modelId="{46646BD2-72FE-4EF7-8155-B161F0C54C18}" type="presOf" srcId="{D09A3182-9902-4D70-8884-DE8E2C08529C}" destId="{55AC09D2-CF01-46B9-8248-1ED9FAE24BFE}" srcOrd="0" destOrd="0" presId="urn:microsoft.com/office/officeart/2008/layout/HorizontalMultiLevelHierarchy"/>
    <dgm:cxn modelId="{D7436A2D-6786-4244-BB53-5FCE1C2E0895}" type="presOf" srcId="{EE92B37D-ECB8-4083-83FB-DB78C3FFE3CF}" destId="{EE18BAD0-A4CD-4F9E-89F7-99E55682206B}" srcOrd="0" destOrd="0" presId="urn:microsoft.com/office/officeart/2008/layout/HorizontalMultiLevelHierarchy"/>
    <dgm:cxn modelId="{A8E69E80-7ABF-483A-A218-E8586C40E4E9}" type="presOf" srcId="{1D835350-AFF8-428F-841F-1BC6CD59A849}" destId="{8001AD6D-EBE8-48EE-AF2A-9F9B4B61DACC}" srcOrd="0" destOrd="0" presId="urn:microsoft.com/office/officeart/2008/layout/HorizontalMultiLevelHierarchy"/>
    <dgm:cxn modelId="{148F09AA-C64C-4AFD-BD8D-9C1DC9EC3190}" type="presOf" srcId="{96A981CD-E2A9-4A7B-B6CA-CD7AA3A579CA}" destId="{FB6ECCBB-1B24-4F0A-901F-22FB379BB282}" srcOrd="0" destOrd="0" presId="urn:microsoft.com/office/officeart/2008/layout/HorizontalMultiLevelHierarchy"/>
    <dgm:cxn modelId="{78F465F8-0AB6-4E85-A344-D80B68D2BF57}" type="presOf" srcId="{4A06FF59-AA62-43CC-9667-B4557F4E8C96}" destId="{3DF6A7A4-0C78-4612-9A00-51BF6CF855E3}" srcOrd="1" destOrd="0" presId="urn:microsoft.com/office/officeart/2008/layout/HorizontalMultiLevelHierarchy"/>
    <dgm:cxn modelId="{FEC9C387-CCAB-48F5-B3A2-E32FBEB6DD79}" type="presOf" srcId="{C36157FE-2B90-44FD-9CB5-90B0727746DC}" destId="{C439FE6A-88D2-4A86-A350-0934E53CB2FF}" srcOrd="0" destOrd="0" presId="urn:microsoft.com/office/officeart/2008/layout/HorizontalMultiLevelHierarchy"/>
    <dgm:cxn modelId="{FB172DD1-AD91-47A8-A11C-27D7D9E35354}" srcId="{00FDDA20-C3B2-4D9D-BAF4-E3D6057682A9}" destId="{6C78196D-0034-4C57-BCE2-9F408D8A3AE3}" srcOrd="1" destOrd="0" parTransId="{4B759D43-3D70-44CF-A61C-E6E74831EE3F}" sibTransId="{AE611045-096C-4797-A0B7-03233FD928BF}"/>
    <dgm:cxn modelId="{086C80EF-D60E-4592-B335-F54807738DD6}" type="presOf" srcId="{630D519F-8AFE-44D4-BCA0-B4EB8588046A}" destId="{4FB58E16-D9DE-42E0-841E-64A48BBD9629}" srcOrd="0" destOrd="0" presId="urn:microsoft.com/office/officeart/2008/layout/HorizontalMultiLevelHierarchy"/>
    <dgm:cxn modelId="{305BB91D-962D-4A1B-B4DB-31323B0B1AC6}" type="presOf" srcId="{23D3FFD0-DDF5-47EB-9185-167DBA83F663}" destId="{E8F6AA38-1FF0-4A39-B174-913DCB537CEF}" srcOrd="0" destOrd="0" presId="urn:microsoft.com/office/officeart/2008/layout/HorizontalMultiLevelHierarchy"/>
    <dgm:cxn modelId="{146192EE-26C6-447F-A8C0-8130EB327B6D}" type="presOf" srcId="{51EFD6BE-5DC8-4BE1-B3CF-F43F1F4D251A}" destId="{429F26F1-A5DA-43FD-AFBC-376154BDD7B0}" srcOrd="0" destOrd="0" presId="urn:microsoft.com/office/officeart/2008/layout/HorizontalMultiLevelHierarchy"/>
    <dgm:cxn modelId="{0F9E6928-D6BF-4B5D-AB18-6928E198A382}" type="presOf" srcId="{AB560F8B-E980-4CFA-A594-0230E089A146}" destId="{9623B283-9360-4ABA-A330-132F2F51BFE8}" srcOrd="1" destOrd="0" presId="urn:microsoft.com/office/officeart/2008/layout/HorizontalMultiLevelHierarchy"/>
    <dgm:cxn modelId="{225A3805-E70F-4183-9708-25FDA2BF5DB8}" type="presOf" srcId="{50B7E9CF-D106-42D7-B983-38D74E5639BA}" destId="{91421335-797A-4652-8423-F16954728539}" srcOrd="0" destOrd="0" presId="urn:microsoft.com/office/officeart/2008/layout/HorizontalMultiLevelHierarchy"/>
    <dgm:cxn modelId="{91A24AE6-C929-4B87-93D6-57B1A1F05200}" srcId="{01E23423-2DB8-4EEA-844C-C468B35E5374}" destId="{3D9648ED-5B89-425D-A3D1-7CF9ACF53D0B}" srcOrd="0" destOrd="0" parTransId="{9F6FC3AC-2830-4708-9EA5-E627F25A84BD}" sibTransId="{5A612BD7-E5D6-4427-839F-14FDF2F95AEE}"/>
    <dgm:cxn modelId="{6EA3B659-8B92-4215-A1D6-D08ED0380287}" type="presOf" srcId="{00FDDA20-C3B2-4D9D-BAF4-E3D6057682A9}" destId="{8455C3B8-0796-4083-992D-4DC44B3A2C12}" srcOrd="0" destOrd="0" presId="urn:microsoft.com/office/officeart/2008/layout/HorizontalMultiLevelHierarchy"/>
    <dgm:cxn modelId="{FFE16F50-E667-44D2-96C4-F7ABF2D1990A}" type="presOf" srcId="{A3FBD55E-D967-4F58-B8C0-86B3E5CA0ED4}" destId="{B4B99F2D-31F5-411D-B0BB-CA5645782762}" srcOrd="1" destOrd="0" presId="urn:microsoft.com/office/officeart/2008/layout/HorizontalMultiLevelHierarchy"/>
    <dgm:cxn modelId="{C31F793E-2815-4472-B28B-68CE48BDBF39}" srcId="{558370BF-CFBB-41B4-BD5F-242DA200DE61}" destId="{AA3DDA07-F587-4768-A7D9-872F4D98196F}" srcOrd="0" destOrd="0" parTransId="{E78831D1-ECC4-46E9-AC2E-B4B2BC8D6352}" sibTransId="{66A2046E-7834-4F36-9C40-1198F9BF2379}"/>
    <dgm:cxn modelId="{DFED862D-4068-4E4B-B584-9109062CB1FE}" type="presOf" srcId="{431CA335-19DE-46A3-B933-A0A0643A0A17}" destId="{0B213D85-7179-4970-BAAF-8D5DCF65151F}" srcOrd="0" destOrd="0" presId="urn:microsoft.com/office/officeart/2008/layout/HorizontalMultiLevelHierarchy"/>
    <dgm:cxn modelId="{DABDBC7E-D298-4DEF-98C8-7DEC87EEFA81}" type="presOf" srcId="{1237FC16-AD21-4E47-ACE9-4B4A4DCF650E}" destId="{359227B6-049E-4902-961A-2E7E77C67FCA}" srcOrd="0" destOrd="0" presId="urn:microsoft.com/office/officeart/2008/layout/HorizontalMultiLevelHierarchy"/>
    <dgm:cxn modelId="{4431F95F-F250-4239-B9E7-5FEF0CEF0AD8}" srcId="{3D9648ED-5B89-425D-A3D1-7CF9ACF53D0B}" destId="{EE92B37D-ECB8-4083-83FB-DB78C3FFE3CF}" srcOrd="0" destOrd="0" parTransId="{789761C4-9797-44F3-8F4A-D4BA96D12B6D}" sibTransId="{EFFE3870-9D46-4370-BADF-4E04F0B56141}"/>
    <dgm:cxn modelId="{0F5F5DC7-9B60-405E-9249-DA01FF9685B7}" srcId="{1FF99906-CB5D-4695-9131-DA84D05F9B68}" destId="{88304ADD-3A26-453E-8A11-D65772ECDE05}" srcOrd="0" destOrd="0" parTransId="{EEB7BAE7-4E41-4B29-A271-6FCF626C0AF0}" sibTransId="{D4EFF7A3-EF50-4A14-AD13-741D26B86896}"/>
    <dgm:cxn modelId="{A4645C8B-6CC7-46E0-89E8-A65515E18A84}" type="presOf" srcId="{C8BB7A72-52BA-438A-8B8F-6B301C8B7752}" destId="{E69FC1ED-9689-41F1-B79B-3EAB34E925BF}" srcOrd="0" destOrd="0" presId="urn:microsoft.com/office/officeart/2008/layout/HorizontalMultiLevelHierarchy"/>
    <dgm:cxn modelId="{212AD5BF-2690-4F37-8495-96D0D82A3E9B}" srcId="{348AEB01-DDDD-43F8-B62A-BF8126D87CA9}" destId="{0763D29E-3B8E-46C0-B702-96600FAB72DC}" srcOrd="0" destOrd="0" parTransId="{96A981CD-E2A9-4A7B-B6CA-CD7AA3A579CA}" sibTransId="{B108F6EF-F9E7-4C96-8081-2FA1A7AE9011}"/>
    <dgm:cxn modelId="{C07FD5DE-02DC-4816-B14A-E503E269E4D1}" type="presOf" srcId="{5BD62FB1-123F-4283-97E4-04122F21C5BF}" destId="{261A5695-080C-4BF9-A6FF-E5E60FE45B27}" srcOrd="1" destOrd="0" presId="urn:microsoft.com/office/officeart/2008/layout/HorizontalMultiLevelHierarchy"/>
    <dgm:cxn modelId="{695996D3-8A91-4BF6-A270-359773C6605A}" type="presOf" srcId="{A9EC8779-8F0B-4316-AF8E-2C949F41EC32}" destId="{708C5627-F147-47F8-8C36-6EFAD0AFF219}" srcOrd="1" destOrd="0" presId="urn:microsoft.com/office/officeart/2008/layout/HorizontalMultiLevelHierarchy"/>
    <dgm:cxn modelId="{61EF5347-3C8A-43CB-AC6D-A95992748F75}" srcId="{8FF15DED-49EC-4EB8-80F6-0F61073C6506}" destId="{5324F1E0-9498-403B-9480-40A36B555F76}" srcOrd="0" destOrd="0" parTransId="{A9EC8779-8F0B-4316-AF8E-2C949F41EC32}" sibTransId="{B0ED10AC-B77C-4B24-8D8D-3131CDB51416}"/>
    <dgm:cxn modelId="{B4596594-EFB4-4BF9-A8B6-E88196C21C8C}" srcId="{630D519F-8AFE-44D4-BCA0-B4EB8588046A}" destId="{558370BF-CFBB-41B4-BD5F-242DA200DE61}" srcOrd="0" destOrd="0" parTransId="{5BCE8B27-E80E-4C7A-977A-23F417B7D0CE}" sibTransId="{0BB4933A-98AD-45DB-811F-2BBDDCD381A2}"/>
    <dgm:cxn modelId="{B3C648DB-13B4-4627-A0A1-99324AD521C5}" type="presOf" srcId="{D0B1469B-35B3-47FE-93F5-CA86DE7D23B9}" destId="{D3A269AC-318E-42E7-B7C7-5B014758ED35}" srcOrd="1" destOrd="0" presId="urn:microsoft.com/office/officeart/2008/layout/HorizontalMultiLevelHierarchy"/>
    <dgm:cxn modelId="{A326CB10-9EA0-4977-BAFF-87FAAA3A5124}" srcId="{D09A3182-9902-4D70-8884-DE8E2C08529C}" destId="{2BC01F6F-0547-4D64-9039-0BB8AE4EB993}" srcOrd="0" destOrd="0" parTransId="{12529FBE-ED2B-442B-9EE4-E4C281416D98}" sibTransId="{2719C056-8CDF-4663-8AC2-9819061AC027}"/>
    <dgm:cxn modelId="{DD3EF36E-77C0-4040-B15F-0AA8F01FF728}" type="presOf" srcId="{44C89214-2AB5-4416-A63E-4BEB847490E8}" destId="{51C160CD-45FE-4C46-8D77-606B98E4412A}" srcOrd="0" destOrd="0" presId="urn:microsoft.com/office/officeart/2008/layout/HorizontalMultiLevelHierarchy"/>
    <dgm:cxn modelId="{66E4DFAD-DAAD-426C-823E-D4A73913CC1C}" srcId="{00FDDA20-C3B2-4D9D-BAF4-E3D6057682A9}" destId="{B2EAC19F-877B-46B8-BDF1-13DBD606BFAD}" srcOrd="0" destOrd="0" parTransId="{B117BF6F-0CAA-42AE-B9C4-048C6F5A22D7}" sibTransId="{5802D835-7F77-4757-9043-B45130D54D9A}"/>
    <dgm:cxn modelId="{51B9FCA6-14CD-48AF-82C9-B7DE79FA1749}" type="presOf" srcId="{63D74352-B7B5-42DA-BDFE-64D9034C6B18}" destId="{FE58B394-715B-4FA2-A20B-0F902498D94C}" srcOrd="1" destOrd="0" presId="urn:microsoft.com/office/officeart/2008/layout/HorizontalMultiLevelHierarchy"/>
    <dgm:cxn modelId="{A7953B08-B981-4CB8-9C76-D439A855F8E8}" type="presOf" srcId="{8238B18A-2A13-4BA1-98D0-6FBEA813ADE9}" destId="{61D322B9-6F74-4107-BBF6-36D5C466C42B}" srcOrd="0" destOrd="0" presId="urn:microsoft.com/office/officeart/2008/layout/HorizontalMultiLevelHierarchy"/>
    <dgm:cxn modelId="{E4EB7B7D-E2E5-4C0B-9730-714939EB2C19}" type="presOf" srcId="{D0E13871-CF53-402C-8849-BC9ABEB2F6F2}" destId="{08F34CC7-2DCB-4890-AD23-4AF278B34E0E}" srcOrd="1" destOrd="0" presId="urn:microsoft.com/office/officeart/2008/layout/HorizontalMultiLevelHierarchy"/>
    <dgm:cxn modelId="{9492685D-8C9C-4B35-BC11-6AF46C2F1BB8}" srcId="{2BC01F6F-0547-4D64-9039-0BB8AE4EB993}" destId="{01E23423-2DB8-4EEA-844C-C468B35E5374}" srcOrd="0" destOrd="0" parTransId="{FA891C31-2857-4550-93F9-8ACBD8878276}" sibTransId="{D2E8F29B-A4A8-4FFA-98B6-A39E8F7D7279}"/>
    <dgm:cxn modelId="{BBB7F2C5-292B-4597-A20D-B866E435FE6F}" srcId="{558370BF-CFBB-41B4-BD5F-242DA200DE61}" destId="{A6F5CA24-045C-45F8-BB6D-F447C084B1E2}" srcOrd="1" destOrd="0" parTransId="{56EF496D-9D50-4AD4-9F9B-1056926E6CB8}" sibTransId="{1F1C9485-1EC3-4D87-9716-F19395F12CEA}"/>
    <dgm:cxn modelId="{E476B6DF-D740-436A-86F5-39171A92EE73}" srcId="{9431EF8A-10E8-4935-98E2-C160392DF701}" destId="{23D3FFD0-DDF5-47EB-9185-167DBA83F663}" srcOrd="0" destOrd="0" parTransId="{93C481E6-2DB9-446A-A1F2-D5DA0F9E3B68}" sibTransId="{B8C87CDC-D77D-4338-8D6E-69B7F7FFC264}"/>
    <dgm:cxn modelId="{B9DCF3BF-9E98-4D43-B7DC-A870008C9BA7}" type="presOf" srcId="{A089B0CB-AEFA-4FF2-997C-C61F26DE0F37}" destId="{99AA48A5-CA6C-4207-B542-75B1C6D2025D}" srcOrd="1" destOrd="0" presId="urn:microsoft.com/office/officeart/2008/layout/HorizontalMultiLevelHierarchy"/>
    <dgm:cxn modelId="{DABC0A13-CCF2-4E85-957D-83C7AD9BC6A9}" type="presOf" srcId="{63D74352-B7B5-42DA-BDFE-64D9034C6B18}" destId="{5707A9CA-11ED-4134-9EB3-BB87E500B701}" srcOrd="0" destOrd="0" presId="urn:microsoft.com/office/officeart/2008/layout/HorizontalMultiLevelHierarchy"/>
    <dgm:cxn modelId="{5DA75A59-8F09-4867-9F22-73A6FA6ED0EE}" type="presOf" srcId="{60CBA915-989E-47AF-8285-743BAA09F846}" destId="{5D7ABC2A-3A39-4DC9-AFC5-BE1021EAA3C6}" srcOrd="1" destOrd="0" presId="urn:microsoft.com/office/officeart/2008/layout/HorizontalMultiLevelHierarchy"/>
    <dgm:cxn modelId="{938A0DCB-60B8-48D3-BAED-13B8178AFF6F}" type="presOf" srcId="{3D1BA54A-6EE5-4235-AB68-D56472EA176B}" destId="{C729C46E-F91A-4B96-BC92-031BC0C01BD2}" srcOrd="0" destOrd="0" presId="urn:microsoft.com/office/officeart/2008/layout/HorizontalMultiLevelHierarchy"/>
    <dgm:cxn modelId="{1D1CFCB1-277E-45CF-9DE3-DC14B1B29CC3}" type="presOf" srcId="{558370BF-CFBB-41B4-BD5F-242DA200DE61}" destId="{A97DABEA-74D5-48B5-9E8F-90AC0ADF20CC}" srcOrd="0" destOrd="0" presId="urn:microsoft.com/office/officeart/2008/layout/HorizontalMultiLevelHierarchy"/>
    <dgm:cxn modelId="{59EA85C2-8E92-41A3-81D2-76473F534A7D}" type="presOf" srcId="{2BC01F6F-0547-4D64-9039-0BB8AE4EB993}" destId="{2865FFB4-8872-4B22-946D-E90BC0431AD9}" srcOrd="0" destOrd="0" presId="urn:microsoft.com/office/officeart/2008/layout/HorizontalMultiLevelHierarchy"/>
    <dgm:cxn modelId="{D066951A-B5CA-4EEA-A46F-E7B074099F1A}" type="presOf" srcId="{B0E7FFC7-6BC9-4E5D-9BA4-EC0871072914}" destId="{E4225138-66FC-4443-BFF0-CF09D53A67E6}" srcOrd="0" destOrd="0" presId="urn:microsoft.com/office/officeart/2008/layout/HorizontalMultiLevelHierarchy"/>
    <dgm:cxn modelId="{5921FCC3-1879-4801-B76C-EEE3E0459D14}" srcId="{348AEB01-DDDD-43F8-B62A-BF8126D87CA9}" destId="{2E1054DE-67C8-4ADF-8A79-6931C0DD7986}" srcOrd="1" destOrd="0" parTransId="{A65DE0A9-95A5-4835-BBA8-EBFF28B1F22A}" sibTransId="{E61A0DE9-CC8D-4903-8692-283A0E9A0608}"/>
    <dgm:cxn modelId="{4941D92A-79E9-4DB2-822D-DEAC62E28EE3}" type="presOf" srcId="{D0B1469B-35B3-47FE-93F5-CA86DE7D23B9}" destId="{CB33B6DE-94F7-497A-9CFA-15D233F62298}" srcOrd="0" destOrd="0" presId="urn:microsoft.com/office/officeart/2008/layout/HorizontalMultiLevelHierarchy"/>
    <dgm:cxn modelId="{37911ED0-176C-48CF-9FAD-8A855B892B4E}" srcId="{8E086B60-3195-4E7C-86EB-AD660007572B}" destId="{8FF15DED-49EC-4EB8-80F6-0F61073C6506}" srcOrd="1" destOrd="0" parTransId="{1568C8B2-107B-4802-8C62-77318AFCF991}" sibTransId="{6C67CDF8-9985-4224-9A3D-B1AF5A57A949}"/>
    <dgm:cxn modelId="{E3B6617E-1CC5-48A0-A207-ECD22A9309DD}" type="presOf" srcId="{789761C4-9797-44F3-8F4A-D4BA96D12B6D}" destId="{D720D280-13EB-4C27-9ED4-A43FCB7108DB}" srcOrd="0" destOrd="0" presId="urn:microsoft.com/office/officeart/2008/layout/HorizontalMultiLevelHierarchy"/>
    <dgm:cxn modelId="{E82883B3-4201-4584-8FE2-4448612217D9}" type="presOf" srcId="{062F39F2-0693-46FB-9EBE-4D9FAA51828D}" destId="{FF0ABEFB-2AA3-4449-8CDE-C6FD083B7D73}" srcOrd="0" destOrd="0" presId="urn:microsoft.com/office/officeart/2008/layout/HorizontalMultiLevelHierarchy"/>
    <dgm:cxn modelId="{49AE90C6-5287-4F80-A0B2-2B09569E85FF}" type="presOf" srcId="{EEB7BAE7-4E41-4B29-A271-6FCF626C0AF0}" destId="{9B95CCFE-753A-43B0-BDA7-335BF53B7E53}" srcOrd="0" destOrd="0" presId="urn:microsoft.com/office/officeart/2008/layout/HorizontalMultiLevelHierarchy"/>
    <dgm:cxn modelId="{1E6C72EB-C4B3-441E-9047-84D5EAB1A32A}" type="presOf" srcId="{C124166F-B390-4A91-BBE1-09FFCEE30F17}" destId="{5EA714FD-D70A-47B6-A2E9-9112ACBF3D6D}" srcOrd="0" destOrd="0" presId="urn:microsoft.com/office/officeart/2008/layout/HorizontalMultiLevelHierarchy"/>
    <dgm:cxn modelId="{2708B532-9B72-4C28-8073-D464CF960AEA}" srcId="{87B69EB4-D651-4FFC-A37D-E3C8FB0ECE4E}" destId="{A010FA4B-9B26-4D0E-9C9E-45D7BB152BF8}" srcOrd="0" destOrd="0" parTransId="{A3ABA581-1674-49F6-B146-E3945858C758}" sibTransId="{B6B6386A-35C1-4FC4-BEB7-089DB956EF49}"/>
    <dgm:cxn modelId="{B6D7B06B-6698-4ECA-BD2A-CCCED5AC8A3F}" type="presOf" srcId="{4A06FF59-AA62-43CC-9667-B4557F4E8C96}" destId="{3048A5F8-7D0D-4C5B-BD03-51DD5337B5FD}" srcOrd="0" destOrd="0" presId="urn:microsoft.com/office/officeart/2008/layout/HorizontalMultiLevelHierarchy"/>
    <dgm:cxn modelId="{751EE8BA-9298-4D34-ABFA-DEF82491153F}" type="presOf" srcId="{E78831D1-ECC4-46E9-AC2E-B4B2BC8D6352}" destId="{933F875D-FFD0-49DE-A30E-65975C2E2626}" srcOrd="1" destOrd="0" presId="urn:microsoft.com/office/officeart/2008/layout/HorizontalMultiLevelHierarchy"/>
    <dgm:cxn modelId="{41830B2C-6A8B-4F09-8656-A7367B57DDE4}" type="presOf" srcId="{D6A38817-3AB4-47C4-AB87-8B9F58F5F297}" destId="{9E500C40-4233-47FF-B0DD-B58CE3E0B02F}" srcOrd="0" destOrd="0" presId="urn:microsoft.com/office/officeart/2008/layout/HorizontalMultiLevelHierarchy"/>
    <dgm:cxn modelId="{7261F737-3716-4957-A878-90F3C954E00B}" type="presOf" srcId="{554EF27E-C84E-4572-844E-B50AAFF66014}" destId="{B162DB54-17E2-4CF8-875B-E6D1EA32F78E}" srcOrd="0" destOrd="0" presId="urn:microsoft.com/office/officeart/2008/layout/HorizontalMultiLevelHierarchy"/>
    <dgm:cxn modelId="{B9A9B988-6131-4A64-93F8-D9B6CB8460E7}" type="presOf" srcId="{9F6FC3AC-2830-4708-9EA5-E627F25A84BD}" destId="{65384FDE-84E3-40F7-9BB9-F609B3B43F7B}" srcOrd="1" destOrd="0" presId="urn:microsoft.com/office/officeart/2008/layout/HorizontalMultiLevelHierarchy"/>
    <dgm:cxn modelId="{F4B3AD70-F39B-4779-B064-01908E99302A}" srcId="{431CA335-19DE-46A3-B933-A0A0643A0A17}" destId="{0C92929B-9A02-40EB-ADBE-9B7D96DCFCAF}" srcOrd="0" destOrd="0" parTransId="{D0E13871-CF53-402C-8849-BC9ABEB2F6F2}" sibTransId="{FB299B92-580D-4A7E-B62D-4F1995784A25}"/>
    <dgm:cxn modelId="{5DA8A2D1-994A-4606-9394-E1251590A241}" srcId="{C94BCAEE-1AC9-4D2F-8B97-2C157F0FF875}" destId="{3A1F06A1-B09E-4DFD-B3A7-E9675294F7AA}" srcOrd="0" destOrd="0" parTransId="{87D79887-2837-43E2-AA87-C447CC8873CC}" sibTransId="{95A5ED38-8390-48FD-B2A1-04AD700E627B}"/>
    <dgm:cxn modelId="{381C5AFF-B7F2-4C18-9D26-91639009A19B}" type="presOf" srcId="{E5AFF3FE-D29D-406A-B63F-194DA0ACE249}" destId="{E94FFBC0-5D84-46D0-B211-184FB60572BC}" srcOrd="0" destOrd="0" presId="urn:microsoft.com/office/officeart/2008/layout/HorizontalMultiLevelHierarchy"/>
    <dgm:cxn modelId="{62D81CAF-C4C8-4A02-9995-2D7DC19CB1E0}" type="presOf" srcId="{FA891C31-2857-4550-93F9-8ACBD8878276}" destId="{5CDD038C-D8C0-4E49-ABDA-B68A2B6900D8}" srcOrd="0" destOrd="0" presId="urn:microsoft.com/office/officeart/2008/layout/HorizontalMultiLevelHierarchy"/>
    <dgm:cxn modelId="{1C862B01-C8C9-4A7E-80B0-46C44221133B}" type="presOf" srcId="{AE36147F-1560-41E5-8948-DB1F01304618}" destId="{B46BA59A-7EDC-43B3-BE48-09C223531CF5}" srcOrd="0" destOrd="0" presId="urn:microsoft.com/office/officeart/2008/layout/HorizontalMultiLevelHierarchy"/>
    <dgm:cxn modelId="{4A2C0E21-3065-4E0A-AE64-BE6EBA68EB39}" type="presOf" srcId="{5B27439D-DAED-4F03-AAE3-1290E5B1CD37}" destId="{464B7BBA-7D52-47EF-B507-155D47146B7A}" srcOrd="1" destOrd="0" presId="urn:microsoft.com/office/officeart/2008/layout/HorizontalMultiLevelHierarchy"/>
    <dgm:cxn modelId="{0FD39DE5-1170-43F8-B3AD-885B670364A4}" type="presOf" srcId="{8EAC2612-199D-40BD-A0BD-41E03A1753FC}" destId="{8DC4573B-E455-4A3B-B36C-507851F2171A}" srcOrd="0" destOrd="0" presId="urn:microsoft.com/office/officeart/2008/layout/HorizontalMultiLevelHierarchy"/>
    <dgm:cxn modelId="{5D81C771-AE8A-47E6-A79B-16E954BB7823}" type="presOf" srcId="{CDBD4EA0-87E0-4239-8AE6-4D1896E4722E}" destId="{D61B4722-00F4-4CAE-B71B-D3D912502666}" srcOrd="0" destOrd="0" presId="urn:microsoft.com/office/officeart/2008/layout/HorizontalMultiLevelHierarchy"/>
    <dgm:cxn modelId="{B3D4BC82-14F8-4B20-A4B7-14110740247E}" srcId="{1D835350-AFF8-428F-841F-1BC6CD59A849}" destId="{CDBD4EA0-87E0-4239-8AE6-4D1896E4722E}" srcOrd="0" destOrd="0" parTransId="{60CBA915-989E-47AF-8285-743BAA09F846}" sibTransId="{CF3CE62B-8FC4-4C6B-9252-ABDD0DEE0F7B}"/>
    <dgm:cxn modelId="{BF4094F5-80E0-4375-9DDD-8C54F5E5342F}" type="presOf" srcId="{88304ADD-3A26-453E-8A11-D65772ECDE05}" destId="{030BD3F7-737B-4CA9-B92F-B64BD05D4D44}" srcOrd="0" destOrd="0" presId="urn:microsoft.com/office/officeart/2008/layout/HorizontalMultiLevelHierarchy"/>
    <dgm:cxn modelId="{0C0A05C7-7955-453D-A5CE-D60A364E4378}" type="presOf" srcId="{A65DE0A9-95A5-4835-BBA8-EBFF28B1F22A}" destId="{CD48A146-6853-4EBD-9AEB-2B29D5EF2021}" srcOrd="1" destOrd="0" presId="urn:microsoft.com/office/officeart/2008/layout/HorizontalMultiLevelHierarchy"/>
    <dgm:cxn modelId="{6149103B-6668-4581-B254-864437687F50}" type="presOf" srcId="{36CA528B-88EF-4AE0-86B9-BFDDCFC8C22D}" destId="{851AB1C1-B541-49B4-B51E-F91141F894AB}" srcOrd="0" destOrd="0" presId="urn:microsoft.com/office/officeart/2008/layout/HorizontalMultiLevelHierarchy"/>
    <dgm:cxn modelId="{677D061F-B86B-47B9-825E-1F6EB04BB184}" srcId="{A6F5CA24-045C-45F8-BB6D-F447C084B1E2}" destId="{2EE9A207-E16A-4356-AA5F-91C347C31A47}" srcOrd="0" destOrd="0" parTransId="{792DCF57-43AA-49EE-8D9B-D74328FC4906}" sibTransId="{6172B4B7-C2A9-4492-AF44-D4A947C312A9}"/>
    <dgm:cxn modelId="{649E7D90-1092-44B1-B26A-F2BBE0491C5A}" srcId="{7907F26A-F457-4A2A-9C52-D529213CC0C1}" destId="{00FDDA20-C3B2-4D9D-BAF4-E3D6057682A9}" srcOrd="0" destOrd="0" parTransId="{63D74352-B7B5-42DA-BDFE-64D9034C6B18}" sibTransId="{A1A94388-0420-4592-985F-1E367D4A32AF}"/>
    <dgm:cxn modelId="{4B9E60A7-BE10-41CA-A704-106011404305}" srcId="{27A765E5-55E8-4100-BAAE-3B87EDDA16DE}" destId="{F51872CE-A91E-4DF9-B611-EC4774BA68C0}" srcOrd="0" destOrd="0" parTransId="{B0E7FFC7-6BC9-4E5D-9BA4-EC0871072914}" sibTransId="{253BD15C-D7EB-4284-BB30-3E034D425DBE}"/>
    <dgm:cxn modelId="{157DEA01-6903-4B2B-9987-4B73B5DE1A2C}" type="presOf" srcId="{60CBA915-989E-47AF-8285-743BAA09F846}" destId="{8EA286E4-6C33-4284-8240-66A32CE3F82C}" srcOrd="0" destOrd="0" presId="urn:microsoft.com/office/officeart/2008/layout/HorizontalMultiLevelHierarchy"/>
    <dgm:cxn modelId="{0E3B4511-B446-4DC8-850D-A0DB0455D374}" type="presOf" srcId="{A6F5CA24-045C-45F8-BB6D-F447C084B1E2}" destId="{28DB27D6-16BD-4C48-B721-AB2EBAA2219F}" srcOrd="0" destOrd="0" presId="urn:microsoft.com/office/officeart/2008/layout/HorizontalMultiLevelHierarchy"/>
    <dgm:cxn modelId="{924DE55C-D599-419E-8B75-27AC37E876E4}" type="presOf" srcId="{87D79887-2837-43E2-AA87-C447CC8873CC}" destId="{C828A247-18F2-4339-BCD8-661028A06523}" srcOrd="1" destOrd="0" presId="urn:microsoft.com/office/officeart/2008/layout/HorizontalMultiLevelHierarchy"/>
    <dgm:cxn modelId="{61BC9899-97AE-4589-977F-7FBBAB4B45B6}" srcId="{2FE117CA-B7EC-4F17-A8E0-3E1034874413}" destId="{76B1944F-1222-4AB6-8549-CCA5C346A438}" srcOrd="0" destOrd="0" parTransId="{DDAD0A96-F062-4120-BBB5-DB8AC7DA9907}" sibTransId="{15F90590-8125-4A04-96F9-33A677724334}"/>
    <dgm:cxn modelId="{B0FF9534-CCA6-46A8-8B39-E995ABB8F565}" type="presOf" srcId="{66132F42-038B-467F-AB1B-A74C672047A4}" destId="{738EAC9D-27C8-4B42-A864-D5B00C8B85B5}" srcOrd="0" destOrd="0" presId="urn:microsoft.com/office/officeart/2008/layout/HorizontalMultiLevelHierarchy"/>
    <dgm:cxn modelId="{D34D6C40-C20C-4F74-B6E4-A985FCEBCF9F}" srcId="{A010FA4B-9B26-4D0E-9C9E-45D7BB152BF8}" destId="{C94BCAEE-1AC9-4D2F-8B97-2C157F0FF875}" srcOrd="0" destOrd="0" parTransId="{C36157FE-2B90-44FD-9CB5-90B0727746DC}" sibTransId="{3BBD339D-2602-444E-BB2E-23480E979438}"/>
    <dgm:cxn modelId="{2DD871FE-F38B-4EBD-A8B2-5A6CFC833312}" type="presOf" srcId="{5324F1E0-9498-403B-9480-40A36B555F76}" destId="{4626F6E1-0481-4627-B252-82DBC980E6A3}" srcOrd="0" destOrd="0" presId="urn:microsoft.com/office/officeart/2008/layout/HorizontalMultiLevelHierarchy"/>
    <dgm:cxn modelId="{477D9EE4-B097-470E-9F16-E7EA3A8D1A46}" type="presOf" srcId="{2FE117CA-B7EC-4F17-A8E0-3E1034874413}" destId="{5EBE9531-9F10-4255-A0A7-8CC972E77F2F}" srcOrd="0" destOrd="0" presId="urn:microsoft.com/office/officeart/2008/layout/HorizontalMultiLevelHierarchy"/>
    <dgm:cxn modelId="{DD183336-2C80-42DE-92A6-985921935478}" type="presOf" srcId="{17871331-F583-4C88-BF15-137E38EEB5FF}" destId="{AFBB91F1-A37B-40F8-AF70-BE31BFEAC911}" srcOrd="0" destOrd="0" presId="urn:microsoft.com/office/officeart/2008/layout/HorizontalMultiLevelHierarchy"/>
    <dgm:cxn modelId="{08A1113B-2786-4E9A-B747-029511E23A29}" type="presParOf" srcId="{4FB58E16-D9DE-42E0-841E-64A48BBD9629}" destId="{86949542-AB62-4F66-A8D1-EF6B5891C5FA}" srcOrd="0" destOrd="0" presId="urn:microsoft.com/office/officeart/2008/layout/HorizontalMultiLevelHierarchy"/>
    <dgm:cxn modelId="{618F04EB-FD4D-446D-83AC-1801F718DA49}" type="presParOf" srcId="{86949542-AB62-4F66-A8D1-EF6B5891C5FA}" destId="{A97DABEA-74D5-48B5-9E8F-90AC0ADF20CC}" srcOrd="0" destOrd="0" presId="urn:microsoft.com/office/officeart/2008/layout/HorizontalMultiLevelHierarchy"/>
    <dgm:cxn modelId="{78339FF0-46ED-4BDB-B531-1D66810A88CA}" type="presParOf" srcId="{86949542-AB62-4F66-A8D1-EF6B5891C5FA}" destId="{212CF025-5922-41BE-825B-BF36BB17065F}" srcOrd="1" destOrd="0" presId="urn:microsoft.com/office/officeart/2008/layout/HorizontalMultiLevelHierarchy"/>
    <dgm:cxn modelId="{A2FFA572-9284-4BD7-AA21-C29749647EE0}" type="presParOf" srcId="{212CF025-5922-41BE-825B-BF36BB17065F}" destId="{F81E7C72-4EC0-486E-8A26-929E7E82A270}" srcOrd="0" destOrd="0" presId="urn:microsoft.com/office/officeart/2008/layout/HorizontalMultiLevelHierarchy"/>
    <dgm:cxn modelId="{03025DD5-A5F9-45D7-9154-A98404FC4697}" type="presParOf" srcId="{F81E7C72-4EC0-486E-8A26-929E7E82A270}" destId="{933F875D-FFD0-49DE-A30E-65975C2E2626}" srcOrd="0" destOrd="0" presId="urn:microsoft.com/office/officeart/2008/layout/HorizontalMultiLevelHierarchy"/>
    <dgm:cxn modelId="{11576F10-CB22-45D7-833B-7BD707BE8DBA}" type="presParOf" srcId="{212CF025-5922-41BE-825B-BF36BB17065F}" destId="{D1D6B4F8-AFA0-4871-92A6-E2495E3AD985}" srcOrd="1" destOrd="0" presId="urn:microsoft.com/office/officeart/2008/layout/HorizontalMultiLevelHierarchy"/>
    <dgm:cxn modelId="{91CE7D5E-2B6F-41AC-8D20-B9243E3004D5}" type="presParOf" srcId="{D1D6B4F8-AFA0-4871-92A6-E2495E3AD985}" destId="{C6E9DA0E-8279-4A99-ACFB-6C05EBBD2425}" srcOrd="0" destOrd="0" presId="urn:microsoft.com/office/officeart/2008/layout/HorizontalMultiLevelHierarchy"/>
    <dgm:cxn modelId="{6CDA1934-E010-4456-9F44-59E9FE2301F2}" type="presParOf" srcId="{D1D6B4F8-AFA0-4871-92A6-E2495E3AD985}" destId="{0E822D39-A5DE-4742-99B7-ACB4CE211888}" srcOrd="1" destOrd="0" presId="urn:microsoft.com/office/officeart/2008/layout/HorizontalMultiLevelHierarchy"/>
    <dgm:cxn modelId="{C7BE1B06-8F9D-4938-99D9-4276753F8942}" type="presParOf" srcId="{0E822D39-A5DE-4742-99B7-ACB4CE211888}" destId="{912E53C5-94D8-4D92-AB5D-24A95FE863CE}" srcOrd="0" destOrd="0" presId="urn:microsoft.com/office/officeart/2008/layout/HorizontalMultiLevelHierarchy"/>
    <dgm:cxn modelId="{A5EE2586-3A4D-4970-9059-5D76BECC3F78}" type="presParOf" srcId="{912E53C5-94D8-4D92-AB5D-24A95FE863CE}" destId="{ECB2578A-6F82-49B3-8EF8-EFC1D59751A8}" srcOrd="0" destOrd="0" presId="urn:microsoft.com/office/officeart/2008/layout/HorizontalMultiLevelHierarchy"/>
    <dgm:cxn modelId="{165180A7-733B-412C-9C62-3F019D60C2B8}" type="presParOf" srcId="{0E822D39-A5DE-4742-99B7-ACB4CE211888}" destId="{77B16B50-6B21-43B1-BC45-7FE9B8D867F2}" srcOrd="1" destOrd="0" presId="urn:microsoft.com/office/officeart/2008/layout/HorizontalMultiLevelHierarchy"/>
    <dgm:cxn modelId="{AB5F2574-E4A5-4A4E-907E-51234CBEC2EB}" type="presParOf" srcId="{77B16B50-6B21-43B1-BC45-7FE9B8D867F2}" destId="{738EAC9D-27C8-4B42-A864-D5B00C8B85B5}" srcOrd="0" destOrd="0" presId="urn:microsoft.com/office/officeart/2008/layout/HorizontalMultiLevelHierarchy"/>
    <dgm:cxn modelId="{77AEA439-F2D1-4A80-9EEB-FC33D99FF69F}" type="presParOf" srcId="{77B16B50-6B21-43B1-BC45-7FE9B8D867F2}" destId="{4887242C-3B8C-47C3-B6CD-A4EFBBDEE929}" srcOrd="1" destOrd="0" presId="urn:microsoft.com/office/officeart/2008/layout/HorizontalMultiLevelHierarchy"/>
    <dgm:cxn modelId="{296ED8F9-214D-4DF9-8071-570030C6D1B2}" type="presParOf" srcId="{4887242C-3B8C-47C3-B6CD-A4EFBBDEE929}" destId="{FE671C43-1D10-409D-8085-8C2415AB2161}" srcOrd="0" destOrd="0" presId="urn:microsoft.com/office/officeart/2008/layout/HorizontalMultiLevelHierarchy"/>
    <dgm:cxn modelId="{CAD766D3-86DD-46BE-80C5-6A8E405D55D3}" type="presParOf" srcId="{FE671C43-1D10-409D-8085-8C2415AB2161}" destId="{426790A1-C512-4FA5-906B-D01CCABBC863}" srcOrd="0" destOrd="0" presId="urn:microsoft.com/office/officeart/2008/layout/HorizontalMultiLevelHierarchy"/>
    <dgm:cxn modelId="{37852D61-2815-4797-8BAD-502FC7BF792F}" type="presParOf" srcId="{4887242C-3B8C-47C3-B6CD-A4EFBBDEE929}" destId="{B05F0272-062A-4CD8-91AB-E2AB73101D33}" srcOrd="1" destOrd="0" presId="urn:microsoft.com/office/officeart/2008/layout/HorizontalMultiLevelHierarchy"/>
    <dgm:cxn modelId="{FF925D62-D2E2-4360-9817-75C763D2E20A}" type="presParOf" srcId="{B05F0272-062A-4CD8-91AB-E2AB73101D33}" destId="{884B552D-3F46-4159-B7B5-E342E136DF1A}" srcOrd="0" destOrd="0" presId="urn:microsoft.com/office/officeart/2008/layout/HorizontalMultiLevelHierarchy"/>
    <dgm:cxn modelId="{FE85A313-114E-4254-8616-452318A8764C}" type="presParOf" srcId="{B05F0272-062A-4CD8-91AB-E2AB73101D33}" destId="{18C0F8ED-DCFC-40FB-9E0F-319FAF0A33B7}" srcOrd="1" destOrd="0" presId="urn:microsoft.com/office/officeart/2008/layout/HorizontalMultiLevelHierarchy"/>
    <dgm:cxn modelId="{05B1553A-E237-4818-A4CD-4F268E298FA6}" type="presParOf" srcId="{18C0F8ED-DCFC-40FB-9E0F-319FAF0A33B7}" destId="{D7BF7D90-DFAF-45A8-9B9D-7AB4F1F48B6B}" srcOrd="0" destOrd="0" presId="urn:microsoft.com/office/officeart/2008/layout/HorizontalMultiLevelHierarchy"/>
    <dgm:cxn modelId="{E27CA6C4-3A15-4553-AA51-062E2750178C}" type="presParOf" srcId="{D7BF7D90-DFAF-45A8-9B9D-7AB4F1F48B6B}" destId="{B85DEF67-DF83-4627-A06E-38BA296DAA75}" srcOrd="0" destOrd="0" presId="urn:microsoft.com/office/officeart/2008/layout/HorizontalMultiLevelHierarchy"/>
    <dgm:cxn modelId="{A575AEC6-7273-412E-8D91-0E70FE197D73}" type="presParOf" srcId="{18C0F8ED-DCFC-40FB-9E0F-319FAF0A33B7}" destId="{DCBCC125-FAE1-439A-801F-AFD3907764CF}" srcOrd="1" destOrd="0" presId="urn:microsoft.com/office/officeart/2008/layout/HorizontalMultiLevelHierarchy"/>
    <dgm:cxn modelId="{D959DBD8-973B-4727-A558-5EEACC65AF22}" type="presParOf" srcId="{DCBCC125-FAE1-439A-801F-AFD3907764CF}" destId="{5EA714FD-D70A-47B6-A2E9-9112ACBF3D6D}" srcOrd="0" destOrd="0" presId="urn:microsoft.com/office/officeart/2008/layout/HorizontalMultiLevelHierarchy"/>
    <dgm:cxn modelId="{E0774924-F658-462A-9971-48AB5E42D26D}" type="presParOf" srcId="{DCBCC125-FAE1-439A-801F-AFD3907764CF}" destId="{072B3D13-ED88-4FBD-85FD-2992CEE42C75}" srcOrd="1" destOrd="0" presId="urn:microsoft.com/office/officeart/2008/layout/HorizontalMultiLevelHierarchy"/>
    <dgm:cxn modelId="{63C6C647-B965-44AA-B9D0-D4DA551A0680}" type="presParOf" srcId="{072B3D13-ED88-4FBD-85FD-2992CEE42C75}" destId="{0494451C-829D-4584-9145-C8C7436DCDA8}" srcOrd="0" destOrd="0" presId="urn:microsoft.com/office/officeart/2008/layout/HorizontalMultiLevelHierarchy"/>
    <dgm:cxn modelId="{C314608D-D3A6-45F9-861A-B73CFECA7A74}" type="presParOf" srcId="{0494451C-829D-4584-9145-C8C7436DCDA8}" destId="{B4B99F2D-31F5-411D-B0BB-CA5645782762}" srcOrd="0" destOrd="0" presId="urn:microsoft.com/office/officeart/2008/layout/HorizontalMultiLevelHierarchy"/>
    <dgm:cxn modelId="{F66A1558-F14A-40FC-B5B4-3ACD096755DC}" type="presParOf" srcId="{072B3D13-ED88-4FBD-85FD-2992CEE42C75}" destId="{D5B3E2CF-5389-4C00-8A59-2113C38123B7}" srcOrd="1" destOrd="0" presId="urn:microsoft.com/office/officeart/2008/layout/HorizontalMultiLevelHierarchy"/>
    <dgm:cxn modelId="{0A3A2472-D81C-41F7-B518-C970EE275515}" type="presParOf" srcId="{D5B3E2CF-5389-4C00-8A59-2113C38123B7}" destId="{E67EEE7F-BAAA-41E1-93C5-F62BC2B0F049}" srcOrd="0" destOrd="0" presId="urn:microsoft.com/office/officeart/2008/layout/HorizontalMultiLevelHierarchy"/>
    <dgm:cxn modelId="{9F3297E4-BF45-45BB-98E3-202EC9FB1F5E}" type="presParOf" srcId="{D5B3E2CF-5389-4C00-8A59-2113C38123B7}" destId="{AF40DDDC-C41F-4B41-87FC-7C1A5760FAD3}" srcOrd="1" destOrd="0" presId="urn:microsoft.com/office/officeart/2008/layout/HorizontalMultiLevelHierarchy"/>
    <dgm:cxn modelId="{07FC9013-8037-4587-B4A5-54FF2A1B657D}" type="presParOf" srcId="{AF40DDDC-C41F-4B41-87FC-7C1A5760FAD3}" destId="{9E500C40-4233-47FF-B0DD-B58CE3E0B02F}" srcOrd="0" destOrd="0" presId="urn:microsoft.com/office/officeart/2008/layout/HorizontalMultiLevelHierarchy"/>
    <dgm:cxn modelId="{23568F70-E7B6-4AC4-A422-D8DDB8EFAC61}" type="presParOf" srcId="{9E500C40-4233-47FF-B0DD-B58CE3E0B02F}" destId="{518BC390-9986-4534-B39C-5770709913FA}" srcOrd="0" destOrd="0" presId="urn:microsoft.com/office/officeart/2008/layout/HorizontalMultiLevelHierarchy"/>
    <dgm:cxn modelId="{C85D97FF-CF4B-4C06-BBD6-0404C88AC880}" type="presParOf" srcId="{AF40DDDC-C41F-4B41-87FC-7C1A5760FAD3}" destId="{C853F79A-10A4-45AB-BE90-B426E9AC5C11}" srcOrd="1" destOrd="0" presId="urn:microsoft.com/office/officeart/2008/layout/HorizontalMultiLevelHierarchy"/>
    <dgm:cxn modelId="{9E28A68F-3F0E-47D3-B0C9-A9CB9F2F8390}" type="presParOf" srcId="{C853F79A-10A4-45AB-BE90-B426E9AC5C11}" destId="{AA24DA5F-4BC5-4F27-B3EA-88B71027CD94}" srcOrd="0" destOrd="0" presId="urn:microsoft.com/office/officeart/2008/layout/HorizontalMultiLevelHierarchy"/>
    <dgm:cxn modelId="{D262C78E-1F6A-4BA1-8173-CA0224DD4A94}" type="presParOf" srcId="{C853F79A-10A4-45AB-BE90-B426E9AC5C11}" destId="{B8D00C7D-AA79-46CC-BAFE-D04CCFA5DE43}" srcOrd="1" destOrd="0" presId="urn:microsoft.com/office/officeart/2008/layout/HorizontalMultiLevelHierarchy"/>
    <dgm:cxn modelId="{2873F38B-23EF-4226-A8AC-3514A7656F3E}" type="presParOf" srcId="{B8D00C7D-AA79-46CC-BAFE-D04CCFA5DE43}" destId="{B46BA59A-7EDC-43B3-BE48-09C223531CF5}" srcOrd="0" destOrd="0" presId="urn:microsoft.com/office/officeart/2008/layout/HorizontalMultiLevelHierarchy"/>
    <dgm:cxn modelId="{F359355F-BD58-4505-90D8-B77606CD6325}" type="presParOf" srcId="{B46BA59A-7EDC-43B3-BE48-09C223531CF5}" destId="{F61B774C-053F-40F1-9822-1C8418C31A79}" srcOrd="0" destOrd="0" presId="urn:microsoft.com/office/officeart/2008/layout/HorizontalMultiLevelHierarchy"/>
    <dgm:cxn modelId="{8695ACDD-C5FB-4952-8DEE-FB9E4F20555A}" type="presParOf" srcId="{B8D00C7D-AA79-46CC-BAFE-D04CCFA5DE43}" destId="{7483CC27-896A-4814-988D-86BD349E89C9}" srcOrd="1" destOrd="0" presId="urn:microsoft.com/office/officeart/2008/layout/HorizontalMultiLevelHierarchy"/>
    <dgm:cxn modelId="{C2A9B3ED-B15E-4FC0-8D76-9BDE7417E313}" type="presParOf" srcId="{7483CC27-896A-4814-988D-86BD349E89C9}" destId="{97298B4B-A5AE-433E-AC69-9C8442B3E545}" srcOrd="0" destOrd="0" presId="urn:microsoft.com/office/officeart/2008/layout/HorizontalMultiLevelHierarchy"/>
    <dgm:cxn modelId="{D4A79877-0C00-4632-A1AC-CCA61915B82E}" type="presParOf" srcId="{7483CC27-896A-4814-988D-86BD349E89C9}" destId="{B9DC81F6-B59B-4AB8-B918-4978F865D638}" srcOrd="1" destOrd="0" presId="urn:microsoft.com/office/officeart/2008/layout/HorizontalMultiLevelHierarchy"/>
    <dgm:cxn modelId="{837915DF-8FA0-4642-AC9C-C3CD653C0878}" type="presParOf" srcId="{B9DC81F6-B59B-4AB8-B918-4978F865D638}" destId="{3048A5F8-7D0D-4C5B-BD03-51DD5337B5FD}" srcOrd="0" destOrd="0" presId="urn:microsoft.com/office/officeart/2008/layout/HorizontalMultiLevelHierarchy"/>
    <dgm:cxn modelId="{FB977D49-084E-433E-9332-30A34F346340}" type="presParOf" srcId="{3048A5F8-7D0D-4C5B-BD03-51DD5337B5FD}" destId="{3DF6A7A4-0C78-4612-9A00-51BF6CF855E3}" srcOrd="0" destOrd="0" presId="urn:microsoft.com/office/officeart/2008/layout/HorizontalMultiLevelHierarchy"/>
    <dgm:cxn modelId="{C2424A1F-F77E-4147-88C1-9096160F3FAC}" type="presParOf" srcId="{B9DC81F6-B59B-4AB8-B918-4978F865D638}" destId="{C58BE580-FCB0-4E91-BE7D-F8EC9DDD1FBB}" srcOrd="1" destOrd="0" presId="urn:microsoft.com/office/officeart/2008/layout/HorizontalMultiLevelHierarchy"/>
    <dgm:cxn modelId="{2388C316-1D17-4080-BF45-FF2968396D5E}" type="presParOf" srcId="{C58BE580-FCB0-4E91-BE7D-F8EC9DDD1FBB}" destId="{04EE40D3-7149-4CCA-B736-A9854470072D}" srcOrd="0" destOrd="0" presId="urn:microsoft.com/office/officeart/2008/layout/HorizontalMultiLevelHierarchy"/>
    <dgm:cxn modelId="{FD806DF1-50F4-469F-9C66-1862913CB5DB}" type="presParOf" srcId="{C58BE580-FCB0-4E91-BE7D-F8EC9DDD1FBB}" destId="{65669B4D-A64A-4A1E-B78A-A9B57CD28C0A}" srcOrd="1" destOrd="0" presId="urn:microsoft.com/office/officeart/2008/layout/HorizontalMultiLevelHierarchy"/>
    <dgm:cxn modelId="{4D95A76A-9189-4104-A819-DF371D4AC972}" type="presParOf" srcId="{B8D00C7D-AA79-46CC-BAFE-D04CCFA5DE43}" destId="{391ABA8A-44A8-4C49-B31F-4F63C3C89E77}" srcOrd="2" destOrd="0" presId="urn:microsoft.com/office/officeart/2008/layout/HorizontalMultiLevelHierarchy"/>
    <dgm:cxn modelId="{44940C58-854F-4357-80F9-F7F6EA202CE4}" type="presParOf" srcId="{391ABA8A-44A8-4C49-B31F-4F63C3C89E77}" destId="{1F2D69BE-E824-4781-9E06-0951BC263043}" srcOrd="0" destOrd="0" presId="urn:microsoft.com/office/officeart/2008/layout/HorizontalMultiLevelHierarchy"/>
    <dgm:cxn modelId="{8135D718-0235-47A6-973C-4346C4877BE3}" type="presParOf" srcId="{B8D00C7D-AA79-46CC-BAFE-D04CCFA5DE43}" destId="{11247C24-4A4E-4AC4-A7CA-8598D7300C02}" srcOrd="3" destOrd="0" presId="urn:microsoft.com/office/officeart/2008/layout/HorizontalMultiLevelHierarchy"/>
    <dgm:cxn modelId="{EB00A424-8DBA-4143-B20E-29F216B1448B}" type="presParOf" srcId="{11247C24-4A4E-4AC4-A7CA-8598D7300C02}" destId="{EF85AA59-4A8D-4662-A274-EF44C7F58FC4}" srcOrd="0" destOrd="0" presId="urn:microsoft.com/office/officeart/2008/layout/HorizontalMultiLevelHierarchy"/>
    <dgm:cxn modelId="{5BC099E6-9338-4686-AC7D-F35EBF12CD5F}" type="presParOf" srcId="{11247C24-4A4E-4AC4-A7CA-8598D7300C02}" destId="{93CA1377-937D-4C4E-B75A-4FA47DDD3131}" srcOrd="1" destOrd="0" presId="urn:microsoft.com/office/officeart/2008/layout/HorizontalMultiLevelHierarchy"/>
    <dgm:cxn modelId="{81EEA382-FBBD-49E7-99A8-5F4148407ACA}" type="presParOf" srcId="{93CA1377-937D-4C4E-B75A-4FA47DDD3131}" destId="{6D4A0730-E217-46A6-91E8-A5053C33A943}" srcOrd="0" destOrd="0" presId="urn:microsoft.com/office/officeart/2008/layout/HorizontalMultiLevelHierarchy"/>
    <dgm:cxn modelId="{A07F0082-DE7B-4AB6-BAA1-3B4050E83CBC}" type="presParOf" srcId="{6D4A0730-E217-46A6-91E8-A5053C33A943}" destId="{708C5627-F147-47F8-8C36-6EFAD0AFF219}" srcOrd="0" destOrd="0" presId="urn:microsoft.com/office/officeart/2008/layout/HorizontalMultiLevelHierarchy"/>
    <dgm:cxn modelId="{05B97A6E-3F1D-4277-BFA7-364BB25BDEF4}" type="presParOf" srcId="{93CA1377-937D-4C4E-B75A-4FA47DDD3131}" destId="{0A7D98BD-E491-4648-A79F-0FCD6A033DDE}" srcOrd="1" destOrd="0" presId="urn:microsoft.com/office/officeart/2008/layout/HorizontalMultiLevelHierarchy"/>
    <dgm:cxn modelId="{9B03F464-0204-43BD-984D-4D03A0F49626}" type="presParOf" srcId="{0A7D98BD-E491-4648-A79F-0FCD6A033DDE}" destId="{4626F6E1-0481-4627-B252-82DBC980E6A3}" srcOrd="0" destOrd="0" presId="urn:microsoft.com/office/officeart/2008/layout/HorizontalMultiLevelHierarchy"/>
    <dgm:cxn modelId="{7EC3B84B-5DCB-46BC-97C0-4391803D7323}" type="presParOf" srcId="{0A7D98BD-E491-4648-A79F-0FCD6A033DDE}" destId="{13DA8A56-53CB-4743-8132-31B1823F3E9B}" srcOrd="1" destOrd="0" presId="urn:microsoft.com/office/officeart/2008/layout/HorizontalMultiLevelHierarchy"/>
    <dgm:cxn modelId="{8117A164-9522-438B-9833-AF4C730B5272}" type="presParOf" srcId="{072B3D13-ED88-4FBD-85FD-2992CEE42C75}" destId="{A584FB79-D8A1-431F-852A-08E48FF3ECA9}" srcOrd="2" destOrd="0" presId="urn:microsoft.com/office/officeart/2008/layout/HorizontalMultiLevelHierarchy"/>
    <dgm:cxn modelId="{99B2868A-153B-4CD7-B1A9-CF6F11E139C3}" type="presParOf" srcId="{A584FB79-D8A1-431F-852A-08E48FF3ECA9}" destId="{0BE82B95-0023-4470-A88C-375A305B2DF2}" srcOrd="0" destOrd="0" presId="urn:microsoft.com/office/officeart/2008/layout/HorizontalMultiLevelHierarchy"/>
    <dgm:cxn modelId="{8524E57E-3727-4C37-9B03-539A01C43BD2}" type="presParOf" srcId="{072B3D13-ED88-4FBD-85FD-2992CEE42C75}" destId="{5E023CFA-BF1F-44EA-A4DD-8E0C41F48C56}" srcOrd="3" destOrd="0" presId="urn:microsoft.com/office/officeart/2008/layout/HorizontalMultiLevelHierarchy"/>
    <dgm:cxn modelId="{F06E86B6-CB85-4FF8-81EC-1AC897BEE685}" type="presParOf" srcId="{5E023CFA-BF1F-44EA-A4DD-8E0C41F48C56}" destId="{C7DFDE94-2119-41C6-85E0-126B9EA51F54}" srcOrd="0" destOrd="0" presId="urn:microsoft.com/office/officeart/2008/layout/HorizontalMultiLevelHierarchy"/>
    <dgm:cxn modelId="{A298F6F8-6DE5-4003-94F9-F00E6EBC4DFD}" type="presParOf" srcId="{5E023CFA-BF1F-44EA-A4DD-8E0C41F48C56}" destId="{B48EAD46-ADA7-43DC-A463-61130D19D022}" srcOrd="1" destOrd="0" presId="urn:microsoft.com/office/officeart/2008/layout/HorizontalMultiLevelHierarchy"/>
    <dgm:cxn modelId="{A218B3DD-E922-4C98-9148-86332EF685BF}" type="presParOf" srcId="{B48EAD46-ADA7-43DC-A463-61130D19D022}" destId="{9ECE1BAB-2A6A-4F75-8421-E55600475231}" srcOrd="0" destOrd="0" presId="urn:microsoft.com/office/officeart/2008/layout/HorizontalMultiLevelHierarchy"/>
    <dgm:cxn modelId="{C7DBC222-733F-4AF2-A78E-4A65E76A7D2A}" type="presParOf" srcId="{9ECE1BAB-2A6A-4F75-8421-E55600475231}" destId="{7176B20F-935C-42E9-B5CA-FD81EC6DE3EC}" srcOrd="0" destOrd="0" presId="urn:microsoft.com/office/officeart/2008/layout/HorizontalMultiLevelHierarchy"/>
    <dgm:cxn modelId="{45B75448-127A-4A29-867A-9DC43C878B98}" type="presParOf" srcId="{B48EAD46-ADA7-43DC-A463-61130D19D022}" destId="{55F5536F-2D3A-4F1B-A72C-4871C018C01F}" srcOrd="1" destOrd="0" presId="urn:microsoft.com/office/officeart/2008/layout/HorizontalMultiLevelHierarchy"/>
    <dgm:cxn modelId="{A973AF2A-25C2-4586-8304-530E963EDE6F}" type="presParOf" srcId="{55F5536F-2D3A-4F1B-A72C-4871C018C01F}" destId="{096C7B70-B13E-4E68-AB9D-219BB1F14138}" srcOrd="0" destOrd="0" presId="urn:microsoft.com/office/officeart/2008/layout/HorizontalMultiLevelHierarchy"/>
    <dgm:cxn modelId="{11F5B13F-65FA-4F85-86D7-C79CFE6CD19A}" type="presParOf" srcId="{55F5536F-2D3A-4F1B-A72C-4871C018C01F}" destId="{3D788DB5-D681-4081-AB15-A79DF6948310}" srcOrd="1" destOrd="0" presId="urn:microsoft.com/office/officeart/2008/layout/HorizontalMultiLevelHierarchy"/>
    <dgm:cxn modelId="{8F6B4EA4-4453-4FFB-BFB3-A34477843616}" type="presParOf" srcId="{3D788DB5-D681-4081-AB15-A79DF6948310}" destId="{FB6ECCBB-1B24-4F0A-901F-22FB379BB282}" srcOrd="0" destOrd="0" presId="urn:microsoft.com/office/officeart/2008/layout/HorizontalMultiLevelHierarchy"/>
    <dgm:cxn modelId="{539C8619-6826-48A3-A1E2-A3DD345901AF}" type="presParOf" srcId="{FB6ECCBB-1B24-4F0A-901F-22FB379BB282}" destId="{1D0CA1BE-C54E-4204-9039-B8D459CFD3DD}" srcOrd="0" destOrd="0" presId="urn:microsoft.com/office/officeart/2008/layout/HorizontalMultiLevelHierarchy"/>
    <dgm:cxn modelId="{3CF726E6-BC2A-4804-A892-048C1C2E4FCC}" type="presParOf" srcId="{3D788DB5-D681-4081-AB15-A79DF6948310}" destId="{31E90645-850F-4199-A4BE-0CB45A7D2178}" srcOrd="1" destOrd="0" presId="urn:microsoft.com/office/officeart/2008/layout/HorizontalMultiLevelHierarchy"/>
    <dgm:cxn modelId="{00056E21-86E5-42AF-B197-FCD6A8FCE927}" type="presParOf" srcId="{31E90645-850F-4199-A4BE-0CB45A7D2178}" destId="{0B161904-C7C2-4698-BA27-7FB983250519}" srcOrd="0" destOrd="0" presId="urn:microsoft.com/office/officeart/2008/layout/HorizontalMultiLevelHierarchy"/>
    <dgm:cxn modelId="{17D67529-5192-424D-B118-CB1C290B910A}" type="presParOf" srcId="{31E90645-850F-4199-A4BE-0CB45A7D2178}" destId="{67010766-9D70-476C-A6AD-5955325F623A}" srcOrd="1" destOrd="0" presId="urn:microsoft.com/office/officeart/2008/layout/HorizontalMultiLevelHierarchy"/>
    <dgm:cxn modelId="{E2A70EA1-B4E2-4179-9A66-C21C79470DFB}" type="presParOf" srcId="{67010766-9D70-476C-A6AD-5955325F623A}" destId="{91421335-797A-4652-8423-F16954728539}" srcOrd="0" destOrd="0" presId="urn:microsoft.com/office/officeart/2008/layout/HorizontalMultiLevelHierarchy"/>
    <dgm:cxn modelId="{8EF35828-0BCB-4224-AE3C-1426CD74BD2F}" type="presParOf" srcId="{91421335-797A-4652-8423-F16954728539}" destId="{9A68056D-2CEA-47FF-A31A-EB531C04DA50}" srcOrd="0" destOrd="0" presId="urn:microsoft.com/office/officeart/2008/layout/HorizontalMultiLevelHierarchy"/>
    <dgm:cxn modelId="{25491479-5D1F-4697-B22C-B7E8C64F130D}" type="presParOf" srcId="{67010766-9D70-476C-A6AD-5955325F623A}" destId="{DB5614E5-928F-47EA-A57C-B440B4C3AC98}" srcOrd="1" destOrd="0" presId="urn:microsoft.com/office/officeart/2008/layout/HorizontalMultiLevelHierarchy"/>
    <dgm:cxn modelId="{37B35E1B-C8D4-4F79-9081-52A99151FF84}" type="presParOf" srcId="{DB5614E5-928F-47EA-A57C-B440B4C3AC98}" destId="{18F672C5-1558-4D01-A889-B4A3D2DCF93A}" srcOrd="0" destOrd="0" presId="urn:microsoft.com/office/officeart/2008/layout/HorizontalMultiLevelHierarchy"/>
    <dgm:cxn modelId="{2FAB9E84-8FA4-485A-8767-8550F6466ED9}" type="presParOf" srcId="{DB5614E5-928F-47EA-A57C-B440B4C3AC98}" destId="{B49DF942-9773-433C-ADE7-1AF13D593F7F}" srcOrd="1" destOrd="0" presId="urn:microsoft.com/office/officeart/2008/layout/HorizontalMultiLevelHierarchy"/>
    <dgm:cxn modelId="{9462A16F-307D-4DB5-8CEE-C401C35E624F}" type="presParOf" srcId="{3D788DB5-D681-4081-AB15-A79DF6948310}" destId="{EB964D74-33DF-47BB-A8BA-4A1287D4CD48}" srcOrd="2" destOrd="0" presId="urn:microsoft.com/office/officeart/2008/layout/HorizontalMultiLevelHierarchy"/>
    <dgm:cxn modelId="{8BB796E9-F323-47E3-9B13-91AC3399EC5D}" type="presParOf" srcId="{EB964D74-33DF-47BB-A8BA-4A1287D4CD48}" destId="{CD48A146-6853-4EBD-9AEB-2B29D5EF2021}" srcOrd="0" destOrd="0" presId="urn:microsoft.com/office/officeart/2008/layout/HorizontalMultiLevelHierarchy"/>
    <dgm:cxn modelId="{FB40E34C-9FEF-46B2-8755-887F72393F85}" type="presParOf" srcId="{3D788DB5-D681-4081-AB15-A79DF6948310}" destId="{63FA8C7A-BDB3-4C6D-A528-E5B32D69E185}" srcOrd="3" destOrd="0" presId="urn:microsoft.com/office/officeart/2008/layout/HorizontalMultiLevelHierarchy"/>
    <dgm:cxn modelId="{3D4C8D15-F835-4985-94CF-A0A8FFA0B178}" type="presParOf" srcId="{63FA8C7A-BDB3-4C6D-A528-E5B32D69E185}" destId="{77E39986-1744-474C-B748-730E0F7B5274}" srcOrd="0" destOrd="0" presId="urn:microsoft.com/office/officeart/2008/layout/HorizontalMultiLevelHierarchy"/>
    <dgm:cxn modelId="{110C2846-CCF4-4833-844D-1831D8161532}" type="presParOf" srcId="{63FA8C7A-BDB3-4C6D-A528-E5B32D69E185}" destId="{D1F07E06-C85A-4B4B-A2AC-E011C7952DD1}" srcOrd="1" destOrd="0" presId="urn:microsoft.com/office/officeart/2008/layout/HorizontalMultiLevelHierarchy"/>
    <dgm:cxn modelId="{035E8BE4-4A7B-463F-A568-24458A8530F7}" type="presParOf" srcId="{D1F07E06-C85A-4B4B-A2AC-E011C7952DD1}" destId="{F6A6AD0C-1F2A-4DF1-BD77-BE671BCB349E}" srcOrd="0" destOrd="0" presId="urn:microsoft.com/office/officeart/2008/layout/HorizontalMultiLevelHierarchy"/>
    <dgm:cxn modelId="{1799A565-5747-4ECB-8118-7220688458BB}" type="presParOf" srcId="{F6A6AD0C-1F2A-4DF1-BD77-BE671BCB349E}" destId="{AABA3534-916A-43AD-8C52-C1E9E52C0A9C}" srcOrd="0" destOrd="0" presId="urn:microsoft.com/office/officeart/2008/layout/HorizontalMultiLevelHierarchy"/>
    <dgm:cxn modelId="{8BC8B27D-6C20-4E0C-940C-2177282AA35D}" type="presParOf" srcId="{D1F07E06-C85A-4B4B-A2AC-E011C7952DD1}" destId="{5413F112-74EA-4C66-905D-27947C088B29}" srcOrd="1" destOrd="0" presId="urn:microsoft.com/office/officeart/2008/layout/HorizontalMultiLevelHierarchy"/>
    <dgm:cxn modelId="{C9C38D43-3A15-4C00-B379-B9C0C4EF4B9D}" type="presParOf" srcId="{5413F112-74EA-4C66-905D-27947C088B29}" destId="{A83BB898-5672-4782-A952-3890E3639E77}" srcOrd="0" destOrd="0" presId="urn:microsoft.com/office/officeart/2008/layout/HorizontalMultiLevelHierarchy"/>
    <dgm:cxn modelId="{714D350D-F3AA-4997-AAA2-579830D60346}" type="presParOf" srcId="{5413F112-74EA-4C66-905D-27947C088B29}" destId="{36F44743-89D1-4C65-9452-505F4DCC00B8}" srcOrd="1" destOrd="0" presId="urn:microsoft.com/office/officeart/2008/layout/HorizontalMultiLevelHierarchy"/>
    <dgm:cxn modelId="{F1C93FDF-35E8-45E1-A6CB-5F6FBD61ACC7}" type="presParOf" srcId="{4887242C-3B8C-47C3-B6CD-A4EFBBDEE929}" destId="{E69FC1ED-9689-41F1-B79B-3EAB34E925BF}" srcOrd="2" destOrd="0" presId="urn:microsoft.com/office/officeart/2008/layout/HorizontalMultiLevelHierarchy"/>
    <dgm:cxn modelId="{71F8643F-761C-4020-B900-0D63539C7C27}" type="presParOf" srcId="{E69FC1ED-9689-41F1-B79B-3EAB34E925BF}" destId="{24F67F59-E8FD-49B8-8377-00A3590EBB32}" srcOrd="0" destOrd="0" presId="urn:microsoft.com/office/officeart/2008/layout/HorizontalMultiLevelHierarchy"/>
    <dgm:cxn modelId="{0ACD2549-20D7-48B6-8543-61DA2408D7EF}" type="presParOf" srcId="{4887242C-3B8C-47C3-B6CD-A4EFBBDEE929}" destId="{ED4AFB27-FD18-441D-82FD-21555326E36D}" srcOrd="3" destOrd="0" presId="urn:microsoft.com/office/officeart/2008/layout/HorizontalMultiLevelHierarchy"/>
    <dgm:cxn modelId="{296AE1B5-ED3B-439A-AD2B-1DFAFA0DB3C5}" type="presParOf" srcId="{ED4AFB27-FD18-441D-82FD-21555326E36D}" destId="{55AC09D2-CF01-46B9-8248-1ED9FAE24BFE}" srcOrd="0" destOrd="0" presId="urn:microsoft.com/office/officeart/2008/layout/HorizontalMultiLevelHierarchy"/>
    <dgm:cxn modelId="{7BE585A8-A257-4565-B18E-8235E69AD0FA}" type="presParOf" srcId="{ED4AFB27-FD18-441D-82FD-21555326E36D}" destId="{F81C41F2-B047-4EFE-B0ED-474FE4F4A5BD}" srcOrd="1" destOrd="0" presId="urn:microsoft.com/office/officeart/2008/layout/HorizontalMultiLevelHierarchy"/>
    <dgm:cxn modelId="{BAD5C5A6-047F-4BCA-9DD4-E2085674DA4D}" type="presParOf" srcId="{F81C41F2-B047-4EFE-B0ED-474FE4F4A5BD}" destId="{D475122D-6E5B-4325-BFC5-048DF8DC6109}" srcOrd="0" destOrd="0" presId="urn:microsoft.com/office/officeart/2008/layout/HorizontalMultiLevelHierarchy"/>
    <dgm:cxn modelId="{2823338F-4528-404D-BB9E-376EF900F801}" type="presParOf" srcId="{D475122D-6E5B-4325-BFC5-048DF8DC6109}" destId="{B9546216-1B49-41DA-8E8E-F91DBFD6E02C}" srcOrd="0" destOrd="0" presId="urn:microsoft.com/office/officeart/2008/layout/HorizontalMultiLevelHierarchy"/>
    <dgm:cxn modelId="{C4A1371B-4A89-460D-B9E6-63A7FA1E1B99}" type="presParOf" srcId="{F81C41F2-B047-4EFE-B0ED-474FE4F4A5BD}" destId="{7BF9F3E8-B509-41FE-A0F8-60E959B0253A}" srcOrd="1" destOrd="0" presId="urn:microsoft.com/office/officeart/2008/layout/HorizontalMultiLevelHierarchy"/>
    <dgm:cxn modelId="{FEBA20EA-142E-4216-9208-535307698AF3}" type="presParOf" srcId="{7BF9F3E8-B509-41FE-A0F8-60E959B0253A}" destId="{2865FFB4-8872-4B22-946D-E90BC0431AD9}" srcOrd="0" destOrd="0" presId="urn:microsoft.com/office/officeart/2008/layout/HorizontalMultiLevelHierarchy"/>
    <dgm:cxn modelId="{12FE59A8-AF90-403A-8234-626AB0130B17}" type="presParOf" srcId="{7BF9F3E8-B509-41FE-A0F8-60E959B0253A}" destId="{4242605E-4FA8-40D5-9221-5E4724CBC737}" srcOrd="1" destOrd="0" presId="urn:microsoft.com/office/officeart/2008/layout/HorizontalMultiLevelHierarchy"/>
    <dgm:cxn modelId="{2EB78D01-4FDA-4467-914A-E6AAFEE6EDB0}" type="presParOf" srcId="{4242605E-4FA8-40D5-9221-5E4724CBC737}" destId="{5CDD038C-D8C0-4E49-ABDA-B68A2B6900D8}" srcOrd="0" destOrd="0" presId="urn:microsoft.com/office/officeart/2008/layout/HorizontalMultiLevelHierarchy"/>
    <dgm:cxn modelId="{D0FC0ECF-77A8-4FBA-A2F1-6F53A60DF297}" type="presParOf" srcId="{5CDD038C-D8C0-4E49-ABDA-B68A2B6900D8}" destId="{10124710-20DD-4CD0-AF78-4F7FADAC1FBE}" srcOrd="0" destOrd="0" presId="urn:microsoft.com/office/officeart/2008/layout/HorizontalMultiLevelHierarchy"/>
    <dgm:cxn modelId="{7C395A6F-E6CB-4A91-8878-EBF40ECF9B85}" type="presParOf" srcId="{4242605E-4FA8-40D5-9221-5E4724CBC737}" destId="{35BBA9FF-B75C-4751-B3EF-8CE62AECB857}" srcOrd="1" destOrd="0" presId="urn:microsoft.com/office/officeart/2008/layout/HorizontalMultiLevelHierarchy"/>
    <dgm:cxn modelId="{F3CF0B47-1DF4-48FF-B60E-466451FB9B55}" type="presParOf" srcId="{35BBA9FF-B75C-4751-B3EF-8CE62AECB857}" destId="{D1AD00DD-9BEB-4BEC-AFAE-2DF280051D8F}" srcOrd="0" destOrd="0" presId="urn:microsoft.com/office/officeart/2008/layout/HorizontalMultiLevelHierarchy"/>
    <dgm:cxn modelId="{D40E3523-394E-4327-979D-6602372C2BD2}" type="presParOf" srcId="{35BBA9FF-B75C-4751-B3EF-8CE62AECB857}" destId="{8B5EC760-3223-48FD-86E9-CE9E68E0F41D}" srcOrd="1" destOrd="0" presId="urn:microsoft.com/office/officeart/2008/layout/HorizontalMultiLevelHierarchy"/>
    <dgm:cxn modelId="{066CBDC3-65EA-44AF-92EB-B3868FF23CD9}" type="presParOf" srcId="{8B5EC760-3223-48FD-86E9-CE9E68E0F41D}" destId="{F6C10BE9-0BE4-47ED-84E4-5B49C467D121}" srcOrd="0" destOrd="0" presId="urn:microsoft.com/office/officeart/2008/layout/HorizontalMultiLevelHierarchy"/>
    <dgm:cxn modelId="{3ACE4B69-DF0F-41C5-839B-E37B7D038533}" type="presParOf" srcId="{F6C10BE9-0BE4-47ED-84E4-5B49C467D121}" destId="{65384FDE-84E3-40F7-9BB9-F609B3B43F7B}" srcOrd="0" destOrd="0" presId="urn:microsoft.com/office/officeart/2008/layout/HorizontalMultiLevelHierarchy"/>
    <dgm:cxn modelId="{24436996-964C-4649-ADA0-09C0D1FD6E48}" type="presParOf" srcId="{8B5EC760-3223-48FD-86E9-CE9E68E0F41D}" destId="{8E8F3740-A343-4828-A7A1-74CE774EA58C}" srcOrd="1" destOrd="0" presId="urn:microsoft.com/office/officeart/2008/layout/HorizontalMultiLevelHierarchy"/>
    <dgm:cxn modelId="{3F89E010-4437-4479-9963-1EF851B0F309}" type="presParOf" srcId="{8E8F3740-A343-4828-A7A1-74CE774EA58C}" destId="{091B4006-A3FC-42E5-8B24-FE2BD490C3EF}" srcOrd="0" destOrd="0" presId="urn:microsoft.com/office/officeart/2008/layout/HorizontalMultiLevelHierarchy"/>
    <dgm:cxn modelId="{FC4313FB-3503-43F4-ABE3-586CFB87B33E}" type="presParOf" srcId="{8E8F3740-A343-4828-A7A1-74CE774EA58C}" destId="{0CACF215-07EA-4144-9079-2F4A6D9A501A}" srcOrd="1" destOrd="0" presId="urn:microsoft.com/office/officeart/2008/layout/HorizontalMultiLevelHierarchy"/>
    <dgm:cxn modelId="{04389A37-9F25-4BD2-B3D0-DEB7E00E7561}" type="presParOf" srcId="{0CACF215-07EA-4144-9079-2F4A6D9A501A}" destId="{D720D280-13EB-4C27-9ED4-A43FCB7108DB}" srcOrd="0" destOrd="0" presId="urn:microsoft.com/office/officeart/2008/layout/HorizontalMultiLevelHierarchy"/>
    <dgm:cxn modelId="{9BDCABAE-645B-4F56-AD6B-61F79E3FDE48}" type="presParOf" srcId="{D720D280-13EB-4C27-9ED4-A43FCB7108DB}" destId="{41286D90-9BAC-4C1E-A248-8F302742B263}" srcOrd="0" destOrd="0" presId="urn:microsoft.com/office/officeart/2008/layout/HorizontalMultiLevelHierarchy"/>
    <dgm:cxn modelId="{9A9BA984-305F-4511-A147-073940A18693}" type="presParOf" srcId="{0CACF215-07EA-4144-9079-2F4A6D9A501A}" destId="{58842C94-DB9E-4962-8ADD-CF7228796F89}" srcOrd="1" destOrd="0" presId="urn:microsoft.com/office/officeart/2008/layout/HorizontalMultiLevelHierarchy"/>
    <dgm:cxn modelId="{98C9E8B7-6EF8-49FB-BA65-3379E423BAD0}" type="presParOf" srcId="{58842C94-DB9E-4962-8ADD-CF7228796F89}" destId="{EE18BAD0-A4CD-4F9E-89F7-99E55682206B}" srcOrd="0" destOrd="0" presId="urn:microsoft.com/office/officeart/2008/layout/HorizontalMultiLevelHierarchy"/>
    <dgm:cxn modelId="{0614ECC9-015C-45BB-9258-4A0F85EA330C}" type="presParOf" srcId="{58842C94-DB9E-4962-8ADD-CF7228796F89}" destId="{6D312A3F-2B3C-4946-9981-D5A2C1518856}" srcOrd="1" destOrd="0" presId="urn:microsoft.com/office/officeart/2008/layout/HorizontalMultiLevelHierarchy"/>
    <dgm:cxn modelId="{C1A5FDDE-8316-4D58-ACE4-5EB6E2A9D4E2}" type="presParOf" srcId="{6D312A3F-2B3C-4946-9981-D5A2C1518856}" destId="{AFBB91F1-A37B-40F8-AF70-BE31BFEAC911}" srcOrd="0" destOrd="0" presId="urn:microsoft.com/office/officeart/2008/layout/HorizontalMultiLevelHierarchy"/>
    <dgm:cxn modelId="{5087754A-1E97-4975-B899-7A2FC516A4BC}" type="presParOf" srcId="{AFBB91F1-A37B-40F8-AF70-BE31BFEAC911}" destId="{2B1791AE-C2F4-4475-B33F-82F62547E0A9}" srcOrd="0" destOrd="0" presId="urn:microsoft.com/office/officeart/2008/layout/HorizontalMultiLevelHierarchy"/>
    <dgm:cxn modelId="{3C2AD408-EE88-48B6-BF97-851A3D844C6C}" type="presParOf" srcId="{6D312A3F-2B3C-4946-9981-D5A2C1518856}" destId="{943E98AC-2611-4B95-8FB9-257B50996B0A}" srcOrd="1" destOrd="0" presId="urn:microsoft.com/office/officeart/2008/layout/HorizontalMultiLevelHierarchy"/>
    <dgm:cxn modelId="{9BE610A8-792D-44DE-B015-5A285D913203}" type="presParOf" srcId="{943E98AC-2611-4B95-8FB9-257B50996B0A}" destId="{B162DB54-17E2-4CF8-875B-E6D1EA32F78E}" srcOrd="0" destOrd="0" presId="urn:microsoft.com/office/officeart/2008/layout/HorizontalMultiLevelHierarchy"/>
    <dgm:cxn modelId="{BEF12C66-B30A-41F3-8831-5FA3BEB85166}" type="presParOf" srcId="{943E98AC-2611-4B95-8FB9-257B50996B0A}" destId="{4DFA523D-261E-4636-A4DD-537BD08FBFE7}" srcOrd="1" destOrd="0" presId="urn:microsoft.com/office/officeart/2008/layout/HorizontalMultiLevelHierarchy"/>
    <dgm:cxn modelId="{BDFA2F8B-C7A7-4BEE-A256-5E348024E923}" type="presParOf" srcId="{0CACF215-07EA-4144-9079-2F4A6D9A501A}" destId="{50F498E9-814B-4680-A11A-2ECB5894A24D}" srcOrd="2" destOrd="0" presId="urn:microsoft.com/office/officeart/2008/layout/HorizontalMultiLevelHierarchy"/>
    <dgm:cxn modelId="{0BDF138B-A577-46B5-89D2-4F9FC72EBBC8}" type="presParOf" srcId="{50F498E9-814B-4680-A11A-2ECB5894A24D}" destId="{318327EF-42D7-489A-9B16-8B587A891842}" srcOrd="0" destOrd="0" presId="urn:microsoft.com/office/officeart/2008/layout/HorizontalMultiLevelHierarchy"/>
    <dgm:cxn modelId="{A19D4510-8346-4718-AAAA-1561AD50E7B1}" type="presParOf" srcId="{0CACF215-07EA-4144-9079-2F4A6D9A501A}" destId="{2F9266AA-8187-4822-A06E-73B2856489C7}" srcOrd="3" destOrd="0" presId="urn:microsoft.com/office/officeart/2008/layout/HorizontalMultiLevelHierarchy"/>
    <dgm:cxn modelId="{9FD5D86B-3005-4F63-924B-4267F67311BB}" type="presParOf" srcId="{2F9266AA-8187-4822-A06E-73B2856489C7}" destId="{51C160CD-45FE-4C46-8D77-606B98E4412A}" srcOrd="0" destOrd="0" presId="urn:microsoft.com/office/officeart/2008/layout/HorizontalMultiLevelHierarchy"/>
    <dgm:cxn modelId="{3517A3DB-D232-446C-8B3F-A21AA6339D48}" type="presParOf" srcId="{2F9266AA-8187-4822-A06E-73B2856489C7}" destId="{10EBE918-F073-465A-B2A1-C2219AC7808B}" srcOrd="1" destOrd="0" presId="urn:microsoft.com/office/officeart/2008/layout/HorizontalMultiLevelHierarchy"/>
    <dgm:cxn modelId="{CD534069-8231-4BA6-B965-F035CBC1CD49}" type="presParOf" srcId="{10EBE918-F073-465A-B2A1-C2219AC7808B}" destId="{268B3858-0987-4F2A-B438-589713A8285B}" srcOrd="0" destOrd="0" presId="urn:microsoft.com/office/officeart/2008/layout/HorizontalMultiLevelHierarchy"/>
    <dgm:cxn modelId="{0A386609-949B-49E3-ACDF-67EA216B6511}" type="presParOf" srcId="{268B3858-0987-4F2A-B438-589713A8285B}" destId="{0A77442B-CB45-4B50-8ECF-426130BF8DE5}" srcOrd="0" destOrd="0" presId="urn:microsoft.com/office/officeart/2008/layout/HorizontalMultiLevelHierarchy"/>
    <dgm:cxn modelId="{F0ACC620-EBD7-430E-A0BE-43A12F955918}" type="presParOf" srcId="{10EBE918-F073-465A-B2A1-C2219AC7808B}" destId="{3E220DD3-3643-444F-94BE-FBBE4D0846C6}" srcOrd="1" destOrd="0" presId="urn:microsoft.com/office/officeart/2008/layout/HorizontalMultiLevelHierarchy"/>
    <dgm:cxn modelId="{B4C93371-EB5F-45AC-A5DA-59DD370ACA29}" type="presParOf" srcId="{3E220DD3-3643-444F-94BE-FBBE4D0846C6}" destId="{359227B6-049E-4902-961A-2E7E77C67FCA}" srcOrd="0" destOrd="0" presId="urn:microsoft.com/office/officeart/2008/layout/HorizontalMultiLevelHierarchy"/>
    <dgm:cxn modelId="{3BFF2580-C488-48E6-943D-40B5A2FB9A4D}" type="presParOf" srcId="{3E220DD3-3643-444F-94BE-FBBE4D0846C6}" destId="{DAE61809-8CCF-4DAE-87C1-E8CA8AC75754}" srcOrd="1" destOrd="0" presId="urn:microsoft.com/office/officeart/2008/layout/HorizontalMultiLevelHierarchy"/>
    <dgm:cxn modelId="{B9A69DFA-829D-4907-8CDA-EB945F45858B}" type="presParOf" srcId="{4242605E-4FA8-40D5-9221-5E4724CBC737}" destId="{646FBB79-9D46-4400-9851-5DBB51FB3DE3}" srcOrd="2" destOrd="0" presId="urn:microsoft.com/office/officeart/2008/layout/HorizontalMultiLevelHierarchy"/>
    <dgm:cxn modelId="{FAABE2E7-2D9C-4404-9FEF-E89692297F0D}" type="presParOf" srcId="{646FBB79-9D46-4400-9851-5DBB51FB3DE3}" destId="{99021016-B0F9-4267-B611-D2FC24D584A5}" srcOrd="0" destOrd="0" presId="urn:microsoft.com/office/officeart/2008/layout/HorizontalMultiLevelHierarchy"/>
    <dgm:cxn modelId="{98ADB873-669A-4271-A0A0-7BDB95BD466C}" type="presParOf" srcId="{4242605E-4FA8-40D5-9221-5E4724CBC737}" destId="{4FC81A62-A1B4-4016-BF24-FBF5649C1524}" srcOrd="3" destOrd="0" presId="urn:microsoft.com/office/officeart/2008/layout/HorizontalMultiLevelHierarchy"/>
    <dgm:cxn modelId="{7E76F92F-E323-4935-97BD-19ADB9A50FBD}" type="presParOf" srcId="{4FC81A62-A1B4-4016-BF24-FBF5649C1524}" destId="{C7610363-28F3-48E9-BC7C-D91046D63039}" srcOrd="0" destOrd="0" presId="urn:microsoft.com/office/officeart/2008/layout/HorizontalMultiLevelHierarchy"/>
    <dgm:cxn modelId="{CBDD9FC6-CE38-488E-AE97-97A447E44464}" type="presParOf" srcId="{4FC81A62-A1B4-4016-BF24-FBF5649C1524}" destId="{9482E83C-7AF2-44E6-8316-2F5E33ECC838}" srcOrd="1" destOrd="0" presId="urn:microsoft.com/office/officeart/2008/layout/HorizontalMultiLevelHierarchy"/>
    <dgm:cxn modelId="{59FCFF93-0A4B-46CE-B6D9-9CC75A6F6FB3}" type="presParOf" srcId="{9482E83C-7AF2-44E6-8316-2F5E33ECC838}" destId="{153E08BA-C991-4370-80C8-A537BC4D9E2E}" srcOrd="0" destOrd="0" presId="urn:microsoft.com/office/officeart/2008/layout/HorizontalMultiLevelHierarchy"/>
    <dgm:cxn modelId="{8DB53C2F-ED78-432F-9CB1-EEE55EA951CE}" type="presParOf" srcId="{153E08BA-C991-4370-80C8-A537BC4D9E2E}" destId="{9FB14EE0-A029-4C6C-A5C7-5FC8F5AE0440}" srcOrd="0" destOrd="0" presId="urn:microsoft.com/office/officeart/2008/layout/HorizontalMultiLevelHierarchy"/>
    <dgm:cxn modelId="{13570668-17F5-4B2A-9016-B1635898F018}" type="presParOf" srcId="{9482E83C-7AF2-44E6-8316-2F5E33ECC838}" destId="{1898D59B-EB31-43D0-99DC-202E0F75AC68}" srcOrd="1" destOrd="0" presId="urn:microsoft.com/office/officeart/2008/layout/HorizontalMultiLevelHierarchy"/>
    <dgm:cxn modelId="{8517E426-AB72-44DA-AFCF-A92D8F774DCD}" type="presParOf" srcId="{1898D59B-EB31-43D0-99DC-202E0F75AC68}" destId="{E94FFBC0-5D84-46D0-B211-184FB60572BC}" srcOrd="0" destOrd="0" presId="urn:microsoft.com/office/officeart/2008/layout/HorizontalMultiLevelHierarchy"/>
    <dgm:cxn modelId="{CE8BDD53-D032-4E10-97CC-4490C514427B}" type="presParOf" srcId="{1898D59B-EB31-43D0-99DC-202E0F75AC68}" destId="{4FA9E611-1F97-4B48-9229-DA0375FA3BA6}" srcOrd="1" destOrd="0" presId="urn:microsoft.com/office/officeart/2008/layout/HorizontalMultiLevelHierarchy"/>
    <dgm:cxn modelId="{29942C65-9779-483F-8329-82F2E09B3FF3}" type="presParOf" srcId="{4FA9E611-1F97-4B48-9229-DA0375FA3BA6}" destId="{631E9D99-CE5F-48A1-9B67-96CAED897B82}" srcOrd="0" destOrd="0" presId="urn:microsoft.com/office/officeart/2008/layout/HorizontalMultiLevelHierarchy"/>
    <dgm:cxn modelId="{5790B278-5424-4206-8BC2-0BEECC5EFBB6}" type="presParOf" srcId="{631E9D99-CE5F-48A1-9B67-96CAED897B82}" destId="{8AD23946-F341-476F-8E33-542329E0A5E7}" srcOrd="0" destOrd="0" presId="urn:microsoft.com/office/officeart/2008/layout/HorizontalMultiLevelHierarchy"/>
    <dgm:cxn modelId="{3307D6BE-328D-40EF-AB28-93C19E647D03}" type="presParOf" srcId="{4FA9E611-1F97-4B48-9229-DA0375FA3BA6}" destId="{31341CA6-8328-4D93-BDCD-8F4A3CB90257}" srcOrd="1" destOrd="0" presId="urn:microsoft.com/office/officeart/2008/layout/HorizontalMultiLevelHierarchy"/>
    <dgm:cxn modelId="{A615CFFE-B30B-4A05-87B2-BD49269F2D45}" type="presParOf" srcId="{31341CA6-8328-4D93-BDCD-8F4A3CB90257}" destId="{8553D4EE-7AC5-47A2-A502-C8EB55E0A7A1}" srcOrd="0" destOrd="0" presId="urn:microsoft.com/office/officeart/2008/layout/HorizontalMultiLevelHierarchy"/>
    <dgm:cxn modelId="{8620508F-A547-4AEA-96A7-182EF31F5C81}" type="presParOf" srcId="{31341CA6-8328-4D93-BDCD-8F4A3CB90257}" destId="{A1FC3238-B834-4C06-B359-299DA7ACB9AB}" srcOrd="1" destOrd="0" presId="urn:microsoft.com/office/officeart/2008/layout/HorizontalMultiLevelHierarchy"/>
    <dgm:cxn modelId="{E38EA758-F957-456F-8518-80D4AE471CBE}" type="presParOf" srcId="{A1FC3238-B834-4C06-B359-299DA7ACB9AB}" destId="{42943889-71E2-46D8-AC2D-5B65492B7293}" srcOrd="0" destOrd="0" presId="urn:microsoft.com/office/officeart/2008/layout/HorizontalMultiLevelHierarchy"/>
    <dgm:cxn modelId="{D95F8B9E-1807-48C7-9205-19875B7DE3EA}" type="presParOf" srcId="{42943889-71E2-46D8-AC2D-5B65492B7293}" destId="{27C58D15-5202-4032-8BEE-1A80440BF8E4}" srcOrd="0" destOrd="0" presId="urn:microsoft.com/office/officeart/2008/layout/HorizontalMultiLevelHierarchy"/>
    <dgm:cxn modelId="{DB078F05-7AC9-48B0-83A4-218CF67BEA5D}" type="presParOf" srcId="{A1FC3238-B834-4C06-B359-299DA7ACB9AB}" destId="{6964DCFF-7F51-4FC9-BFA6-134187AAF36B}" srcOrd="1" destOrd="0" presId="urn:microsoft.com/office/officeart/2008/layout/HorizontalMultiLevelHierarchy"/>
    <dgm:cxn modelId="{ECF1273B-7DA5-46AA-B05B-DD9295A80A11}" type="presParOf" srcId="{6964DCFF-7F51-4FC9-BFA6-134187AAF36B}" destId="{E9796218-3E62-48E9-82B2-77B45F9B7A08}" srcOrd="0" destOrd="0" presId="urn:microsoft.com/office/officeart/2008/layout/HorizontalMultiLevelHierarchy"/>
    <dgm:cxn modelId="{DC1E136D-8D4E-4E68-89CA-4037C3A19CCB}" type="presParOf" srcId="{6964DCFF-7F51-4FC9-BFA6-134187AAF36B}" destId="{629B13E5-AF72-4C24-A271-4E94CA1C162E}" srcOrd="1" destOrd="0" presId="urn:microsoft.com/office/officeart/2008/layout/HorizontalMultiLevelHierarchy"/>
    <dgm:cxn modelId="{F7FF4F9D-A9EA-423D-A1A7-8DCA75A56F4D}" type="presParOf" srcId="{4FA9E611-1F97-4B48-9229-DA0375FA3BA6}" destId="{FF0ABEFB-2AA3-4449-8CDE-C6FD083B7D73}" srcOrd="2" destOrd="0" presId="urn:microsoft.com/office/officeart/2008/layout/HorizontalMultiLevelHierarchy"/>
    <dgm:cxn modelId="{903B4E4C-9DF2-4237-9D31-1CF1DDF99B4C}" type="presParOf" srcId="{FF0ABEFB-2AA3-4449-8CDE-C6FD083B7D73}" destId="{EF82866A-5642-496E-BD19-3128F7C2D4F5}" srcOrd="0" destOrd="0" presId="urn:microsoft.com/office/officeart/2008/layout/HorizontalMultiLevelHierarchy"/>
    <dgm:cxn modelId="{0A718B69-CE0E-4546-932A-6504D13518F1}" type="presParOf" srcId="{4FA9E611-1F97-4B48-9229-DA0375FA3BA6}" destId="{3A96E1FB-529C-4E44-B76F-2A13AA181BB4}" srcOrd="3" destOrd="0" presId="urn:microsoft.com/office/officeart/2008/layout/HorizontalMultiLevelHierarchy"/>
    <dgm:cxn modelId="{BD4A6339-E44E-41BE-BD7F-C84A45F17260}" type="presParOf" srcId="{3A96E1FB-529C-4E44-B76F-2A13AA181BB4}" destId="{5593761D-9996-4C0E-9E51-C4EAB4957957}" srcOrd="0" destOrd="0" presId="urn:microsoft.com/office/officeart/2008/layout/HorizontalMultiLevelHierarchy"/>
    <dgm:cxn modelId="{0B5E561E-80ED-46CA-821B-B2C78268D7FD}" type="presParOf" srcId="{3A96E1FB-529C-4E44-B76F-2A13AA181BB4}" destId="{DEB76716-80C1-4437-8AC7-835935F810D2}" srcOrd="1" destOrd="0" presId="urn:microsoft.com/office/officeart/2008/layout/HorizontalMultiLevelHierarchy"/>
    <dgm:cxn modelId="{24917608-5782-4F73-966E-52EE4F28A5E9}" type="presParOf" srcId="{DEB76716-80C1-4437-8AC7-835935F810D2}" destId="{9B95CCFE-753A-43B0-BDA7-335BF53B7E53}" srcOrd="0" destOrd="0" presId="urn:microsoft.com/office/officeart/2008/layout/HorizontalMultiLevelHierarchy"/>
    <dgm:cxn modelId="{410DC7A8-38E4-49FC-A0C9-4B1CD32CD6A2}" type="presParOf" srcId="{9B95CCFE-753A-43B0-BDA7-335BF53B7E53}" destId="{7CCC6681-8E7F-45BF-A838-3F8399F6581B}" srcOrd="0" destOrd="0" presId="urn:microsoft.com/office/officeart/2008/layout/HorizontalMultiLevelHierarchy"/>
    <dgm:cxn modelId="{204EB092-2FFD-432D-BDA0-A8EDA8855943}" type="presParOf" srcId="{DEB76716-80C1-4437-8AC7-835935F810D2}" destId="{B88D265B-3CA2-4EE0-829A-D5622E230C4F}" srcOrd="1" destOrd="0" presId="urn:microsoft.com/office/officeart/2008/layout/HorizontalMultiLevelHierarchy"/>
    <dgm:cxn modelId="{D631B840-7485-4CAC-9144-2C2E1ED52835}" type="presParOf" srcId="{B88D265B-3CA2-4EE0-829A-D5622E230C4F}" destId="{030BD3F7-737B-4CA9-B92F-B64BD05D4D44}" srcOrd="0" destOrd="0" presId="urn:microsoft.com/office/officeart/2008/layout/HorizontalMultiLevelHierarchy"/>
    <dgm:cxn modelId="{8E0E7AC6-0422-4C82-A375-05D2CC02ED2D}" type="presParOf" srcId="{B88D265B-3CA2-4EE0-829A-D5622E230C4F}" destId="{73E35B89-3FB2-4002-8DB8-0DAFB34D25B5}" srcOrd="1" destOrd="0" presId="urn:microsoft.com/office/officeart/2008/layout/HorizontalMultiLevelHierarchy"/>
    <dgm:cxn modelId="{0CA8E958-73DB-4134-B2EF-ADBA3927F385}" type="presParOf" srcId="{212CF025-5922-41BE-825B-BF36BB17065F}" destId="{D39156A5-625F-4E21-A102-B4DEB893526B}" srcOrd="2" destOrd="0" presId="urn:microsoft.com/office/officeart/2008/layout/HorizontalMultiLevelHierarchy"/>
    <dgm:cxn modelId="{49E324FF-1489-4D47-930A-209A26DBAF3F}" type="presParOf" srcId="{D39156A5-625F-4E21-A102-B4DEB893526B}" destId="{C5840C0F-0B92-46CD-AC07-0C4C9690FC03}" srcOrd="0" destOrd="0" presId="urn:microsoft.com/office/officeart/2008/layout/HorizontalMultiLevelHierarchy"/>
    <dgm:cxn modelId="{226FDDA0-A77E-4DF5-9D4C-B2630413CD6E}" type="presParOf" srcId="{212CF025-5922-41BE-825B-BF36BB17065F}" destId="{8F0623C1-E05D-4732-98B3-9C161C12310C}" srcOrd="3" destOrd="0" presId="urn:microsoft.com/office/officeart/2008/layout/HorizontalMultiLevelHierarchy"/>
    <dgm:cxn modelId="{95BA9CE7-F358-4645-BF01-3E6BED6A5CDC}" type="presParOf" srcId="{8F0623C1-E05D-4732-98B3-9C161C12310C}" destId="{28DB27D6-16BD-4C48-B721-AB2EBAA2219F}" srcOrd="0" destOrd="0" presId="urn:microsoft.com/office/officeart/2008/layout/HorizontalMultiLevelHierarchy"/>
    <dgm:cxn modelId="{B4D475A0-DDDE-4A67-B39F-244DB90C3A74}" type="presParOf" srcId="{8F0623C1-E05D-4732-98B3-9C161C12310C}" destId="{0A21A879-E171-4170-81A7-45D0F08A5DC6}" srcOrd="1" destOrd="0" presId="urn:microsoft.com/office/officeart/2008/layout/HorizontalMultiLevelHierarchy"/>
    <dgm:cxn modelId="{BA37B50D-66D2-41C2-92F3-92D2BE1D5EC0}" type="presParOf" srcId="{0A21A879-E171-4170-81A7-45D0F08A5DC6}" destId="{79B607B6-BF22-4716-BE3E-E9EC06F60C2A}" srcOrd="0" destOrd="0" presId="urn:microsoft.com/office/officeart/2008/layout/HorizontalMultiLevelHierarchy"/>
    <dgm:cxn modelId="{8B70796C-BCBB-411A-924A-E0E022FE6BFC}" type="presParOf" srcId="{79B607B6-BF22-4716-BE3E-E9EC06F60C2A}" destId="{2F68D831-1A42-49A2-9ECD-3EA05D5D2AA3}" srcOrd="0" destOrd="0" presId="urn:microsoft.com/office/officeart/2008/layout/HorizontalMultiLevelHierarchy"/>
    <dgm:cxn modelId="{07542288-010F-4212-A501-618FD7D4A40A}" type="presParOf" srcId="{0A21A879-E171-4170-81A7-45D0F08A5DC6}" destId="{E2F63325-8389-4F4C-9D39-74C53AFC96A6}" srcOrd="1" destOrd="0" presId="urn:microsoft.com/office/officeart/2008/layout/HorizontalMultiLevelHierarchy"/>
    <dgm:cxn modelId="{8EE0182C-712C-493A-9B00-EF0C3C7B840E}" type="presParOf" srcId="{E2F63325-8389-4F4C-9D39-74C53AFC96A6}" destId="{F30183D4-7004-4ACD-9837-1C3B27661A14}" srcOrd="0" destOrd="0" presId="urn:microsoft.com/office/officeart/2008/layout/HorizontalMultiLevelHierarchy"/>
    <dgm:cxn modelId="{5B621E82-BF6A-4A99-98F8-D776B0C9CAE7}" type="presParOf" srcId="{E2F63325-8389-4F4C-9D39-74C53AFC96A6}" destId="{1A39E784-2061-4561-B71B-99AE143C4012}" srcOrd="1" destOrd="0" presId="urn:microsoft.com/office/officeart/2008/layout/HorizontalMultiLevelHierarchy"/>
    <dgm:cxn modelId="{0695B273-2E71-4DE6-A441-92A0C658C7FE}" type="presParOf" srcId="{1A39E784-2061-4561-B71B-99AE143C4012}" destId="{429F26F1-A5DA-43FD-AFBC-376154BDD7B0}" srcOrd="0" destOrd="0" presId="urn:microsoft.com/office/officeart/2008/layout/HorizontalMultiLevelHierarchy"/>
    <dgm:cxn modelId="{D87CFA8E-4FB9-4D12-A78D-6D403994A9D2}" type="presParOf" srcId="{429F26F1-A5DA-43FD-AFBC-376154BDD7B0}" destId="{26DC9E40-DD12-4CFD-90ED-6C95F7B6B00F}" srcOrd="0" destOrd="0" presId="urn:microsoft.com/office/officeart/2008/layout/HorizontalMultiLevelHierarchy"/>
    <dgm:cxn modelId="{3EED6B87-9291-4410-BF8B-239E24A5C196}" type="presParOf" srcId="{1A39E784-2061-4561-B71B-99AE143C4012}" destId="{F0D587DD-1DD9-4300-8037-FC0FA7BABD58}" srcOrd="1" destOrd="0" presId="urn:microsoft.com/office/officeart/2008/layout/HorizontalMultiLevelHierarchy"/>
    <dgm:cxn modelId="{3D30017D-6601-4EC1-8822-0220345B6892}" type="presParOf" srcId="{F0D587DD-1DD9-4300-8037-FC0FA7BABD58}" destId="{6DF4C177-7CB2-4733-A7B6-97C08DA8FCB0}" srcOrd="0" destOrd="0" presId="urn:microsoft.com/office/officeart/2008/layout/HorizontalMultiLevelHierarchy"/>
    <dgm:cxn modelId="{EB4940A8-EF15-49DC-B945-DF2E89103792}" type="presParOf" srcId="{F0D587DD-1DD9-4300-8037-FC0FA7BABD58}" destId="{0B6BE598-DF69-49EA-BCAC-4E7351865A3A}" srcOrd="1" destOrd="0" presId="urn:microsoft.com/office/officeart/2008/layout/HorizontalMultiLevelHierarchy"/>
    <dgm:cxn modelId="{361AFACB-7F2B-4548-A382-76682C90320E}" type="presParOf" srcId="{0B6BE598-DF69-49EA-BCAC-4E7351865A3A}" destId="{5707A9CA-11ED-4134-9EB3-BB87E500B701}" srcOrd="0" destOrd="0" presId="urn:microsoft.com/office/officeart/2008/layout/HorizontalMultiLevelHierarchy"/>
    <dgm:cxn modelId="{20837AF2-45A7-4CF7-A510-8DBF9ACD2072}" type="presParOf" srcId="{5707A9CA-11ED-4134-9EB3-BB87E500B701}" destId="{FE58B394-715B-4FA2-A20B-0F902498D94C}" srcOrd="0" destOrd="0" presId="urn:microsoft.com/office/officeart/2008/layout/HorizontalMultiLevelHierarchy"/>
    <dgm:cxn modelId="{E90727D8-48DA-49C1-B7FC-D442774E6FA1}" type="presParOf" srcId="{0B6BE598-DF69-49EA-BCAC-4E7351865A3A}" destId="{3A2651A3-081C-4C59-9DBC-276FEAEC2A08}" srcOrd="1" destOrd="0" presId="urn:microsoft.com/office/officeart/2008/layout/HorizontalMultiLevelHierarchy"/>
    <dgm:cxn modelId="{389EE359-FA28-4746-B0CC-C18050FC7211}" type="presParOf" srcId="{3A2651A3-081C-4C59-9DBC-276FEAEC2A08}" destId="{8455C3B8-0796-4083-992D-4DC44B3A2C12}" srcOrd="0" destOrd="0" presId="urn:microsoft.com/office/officeart/2008/layout/HorizontalMultiLevelHierarchy"/>
    <dgm:cxn modelId="{6D2B207E-0653-4494-A648-87ED5A196B4D}" type="presParOf" srcId="{3A2651A3-081C-4C59-9DBC-276FEAEC2A08}" destId="{501A56B9-30A1-41DD-B1CE-8ADBF68628E4}" srcOrd="1" destOrd="0" presId="urn:microsoft.com/office/officeart/2008/layout/HorizontalMultiLevelHierarchy"/>
    <dgm:cxn modelId="{729A271D-555B-41B3-B7B2-A0E6B08E2FC8}" type="presParOf" srcId="{501A56B9-30A1-41DD-B1CE-8ADBF68628E4}" destId="{64EDD815-055B-49B8-971B-E1EF4EFC19D8}" srcOrd="0" destOrd="0" presId="urn:microsoft.com/office/officeart/2008/layout/HorizontalMultiLevelHierarchy"/>
    <dgm:cxn modelId="{BD4CA18C-62C2-4CA9-B4E1-A0E833C2A3F3}" type="presParOf" srcId="{64EDD815-055B-49B8-971B-E1EF4EFC19D8}" destId="{293F0FB5-9D01-491D-8DAD-FB5301E26216}" srcOrd="0" destOrd="0" presId="urn:microsoft.com/office/officeart/2008/layout/HorizontalMultiLevelHierarchy"/>
    <dgm:cxn modelId="{D7553C1C-F12E-4E8E-A756-E6482BE1D467}" type="presParOf" srcId="{501A56B9-30A1-41DD-B1CE-8ADBF68628E4}" destId="{C4E46E6A-A843-4D3D-8259-066B668219F2}" srcOrd="1" destOrd="0" presId="urn:microsoft.com/office/officeart/2008/layout/HorizontalMultiLevelHierarchy"/>
    <dgm:cxn modelId="{E19D1958-5A8B-4D3D-B303-C470C4441756}" type="presParOf" srcId="{C4E46E6A-A843-4D3D-8259-066B668219F2}" destId="{5187F583-9087-4628-8758-AE866557B0C0}" srcOrd="0" destOrd="0" presId="urn:microsoft.com/office/officeart/2008/layout/HorizontalMultiLevelHierarchy"/>
    <dgm:cxn modelId="{E0B8F28C-A14D-4478-81C8-93E722984D3B}" type="presParOf" srcId="{C4E46E6A-A843-4D3D-8259-066B668219F2}" destId="{A6B686DD-BA22-4A7D-8C1B-9A7A0DF130C0}" srcOrd="1" destOrd="0" presId="urn:microsoft.com/office/officeart/2008/layout/HorizontalMultiLevelHierarchy"/>
    <dgm:cxn modelId="{9876CB98-53BB-4BCF-B572-319CF5F0B881}" type="presParOf" srcId="{A6B686DD-BA22-4A7D-8C1B-9A7A0DF130C0}" destId="{FD65A462-D3DA-4F75-A1FB-A20A606C75B5}" srcOrd="0" destOrd="0" presId="urn:microsoft.com/office/officeart/2008/layout/HorizontalMultiLevelHierarchy"/>
    <dgm:cxn modelId="{156C70B0-CD09-4C18-B05B-7D8487AF289E}" type="presParOf" srcId="{FD65A462-D3DA-4F75-A1FB-A20A606C75B5}" destId="{C42AB497-730C-4D15-A363-868D1F15DF12}" srcOrd="0" destOrd="0" presId="urn:microsoft.com/office/officeart/2008/layout/HorizontalMultiLevelHierarchy"/>
    <dgm:cxn modelId="{EF757463-73EE-44E2-AD0C-E1ACD80C27EA}" type="presParOf" srcId="{A6B686DD-BA22-4A7D-8C1B-9A7A0DF130C0}" destId="{9EFD8A19-86F2-4616-86FC-880DFC32360C}" srcOrd="1" destOrd="0" presId="urn:microsoft.com/office/officeart/2008/layout/HorizontalMultiLevelHierarchy"/>
    <dgm:cxn modelId="{295EF20E-A0EB-4CD9-8F70-8B96DD801B65}" type="presParOf" srcId="{9EFD8A19-86F2-4616-86FC-880DFC32360C}" destId="{A9222AB9-BD59-41AA-ABAA-EE240404DC30}" srcOrd="0" destOrd="0" presId="urn:microsoft.com/office/officeart/2008/layout/HorizontalMultiLevelHierarchy"/>
    <dgm:cxn modelId="{25892E45-4BBE-41E5-8E3C-6C015746DB6F}" type="presParOf" srcId="{9EFD8A19-86F2-4616-86FC-880DFC32360C}" destId="{D43DA234-1566-4972-AF2A-9289CC7588FB}" srcOrd="1" destOrd="0" presId="urn:microsoft.com/office/officeart/2008/layout/HorizontalMultiLevelHierarchy"/>
    <dgm:cxn modelId="{763E0F45-D926-4A8A-A507-BAAC7E0746F4}" type="presParOf" srcId="{D43DA234-1566-4972-AF2A-9289CC7588FB}" destId="{E4225138-66FC-4443-BFF0-CF09D53A67E6}" srcOrd="0" destOrd="0" presId="urn:microsoft.com/office/officeart/2008/layout/HorizontalMultiLevelHierarchy"/>
    <dgm:cxn modelId="{D95962D0-12E9-4D8A-AAEF-5938880191D2}" type="presParOf" srcId="{E4225138-66FC-4443-BFF0-CF09D53A67E6}" destId="{B4283B75-E052-40DB-8850-DD19D7E449B4}" srcOrd="0" destOrd="0" presId="urn:microsoft.com/office/officeart/2008/layout/HorizontalMultiLevelHierarchy"/>
    <dgm:cxn modelId="{8536CD62-4CE1-4E65-9144-5F1C134E7553}" type="presParOf" srcId="{D43DA234-1566-4972-AF2A-9289CC7588FB}" destId="{B95023C1-CDAF-4FC3-BC72-F5CF168A614A}" srcOrd="1" destOrd="0" presId="urn:microsoft.com/office/officeart/2008/layout/HorizontalMultiLevelHierarchy"/>
    <dgm:cxn modelId="{6CAA050C-47B6-4E69-BB44-76ED8A3EC8DA}" type="presParOf" srcId="{B95023C1-CDAF-4FC3-BC72-F5CF168A614A}" destId="{A129AAFD-B300-479E-8CF1-4C9A0659487A}" srcOrd="0" destOrd="0" presId="urn:microsoft.com/office/officeart/2008/layout/HorizontalMultiLevelHierarchy"/>
    <dgm:cxn modelId="{F05D1CBB-4F6C-4EE9-8B2B-ED1056149038}" type="presParOf" srcId="{B95023C1-CDAF-4FC3-BC72-F5CF168A614A}" destId="{A7B9779A-01AE-4AFD-A236-70865C791F33}" srcOrd="1" destOrd="0" presId="urn:microsoft.com/office/officeart/2008/layout/HorizontalMultiLevelHierarchy"/>
    <dgm:cxn modelId="{17A530DC-F2B2-4F59-8F0D-7AA05A94A5C0}" type="presParOf" srcId="{A7B9779A-01AE-4AFD-A236-70865C791F33}" destId="{E63A0CDE-2762-4C4B-8BF9-4A16B7475C4C}" srcOrd="0" destOrd="0" presId="urn:microsoft.com/office/officeart/2008/layout/HorizontalMultiLevelHierarchy"/>
    <dgm:cxn modelId="{E88AA663-E850-45E2-BB65-BBDD407A08B1}" type="presParOf" srcId="{E63A0CDE-2762-4C4B-8BF9-4A16B7475C4C}" destId="{99AA48A5-CA6C-4207-B542-75B1C6D2025D}" srcOrd="0" destOrd="0" presId="urn:microsoft.com/office/officeart/2008/layout/HorizontalMultiLevelHierarchy"/>
    <dgm:cxn modelId="{BDA81486-6E3E-4769-BC2B-BC6EFBA7E450}" type="presParOf" srcId="{A7B9779A-01AE-4AFD-A236-70865C791F33}" destId="{9031D51A-2471-4B7B-97CC-5CB9345C1509}" srcOrd="1" destOrd="0" presId="urn:microsoft.com/office/officeart/2008/layout/HorizontalMultiLevelHierarchy"/>
    <dgm:cxn modelId="{990BC384-AE83-457D-AA20-19BB01F739D0}" type="presParOf" srcId="{9031D51A-2471-4B7B-97CC-5CB9345C1509}" destId="{335F7F27-7FC4-4D53-8771-A85E5D17CEA6}" srcOrd="0" destOrd="0" presId="urn:microsoft.com/office/officeart/2008/layout/HorizontalMultiLevelHierarchy"/>
    <dgm:cxn modelId="{C6C73367-EDF5-48BC-82E1-59C315D1A8BD}" type="presParOf" srcId="{9031D51A-2471-4B7B-97CC-5CB9345C1509}" destId="{BA73EECA-96FF-4DE1-91E8-BF424B82D7A9}" srcOrd="1" destOrd="0" presId="urn:microsoft.com/office/officeart/2008/layout/HorizontalMultiLevelHierarchy"/>
    <dgm:cxn modelId="{F37211CF-E50A-4FAA-989A-EA455CB391D3}" type="presParOf" srcId="{D43DA234-1566-4972-AF2A-9289CC7588FB}" destId="{822F184E-3A7F-444D-995D-9D2D50824161}" srcOrd="2" destOrd="0" presId="urn:microsoft.com/office/officeart/2008/layout/HorizontalMultiLevelHierarchy"/>
    <dgm:cxn modelId="{E50E4B53-FDA5-46E8-8AA5-25A9372DDEFD}" type="presParOf" srcId="{822F184E-3A7F-444D-995D-9D2D50824161}" destId="{C83CF7B9-93A2-4197-9731-0BA0F4497E86}" srcOrd="0" destOrd="0" presId="urn:microsoft.com/office/officeart/2008/layout/HorizontalMultiLevelHierarchy"/>
    <dgm:cxn modelId="{69DDDF43-91E3-4260-8E99-9F7F384A10C8}" type="presParOf" srcId="{D43DA234-1566-4972-AF2A-9289CC7588FB}" destId="{075A04E3-FCDB-4F30-ABEA-9188A4A59487}" srcOrd="3" destOrd="0" presId="urn:microsoft.com/office/officeart/2008/layout/HorizontalMultiLevelHierarchy"/>
    <dgm:cxn modelId="{E5F0E6BE-CBCD-4F0C-9014-79074501C1AD}" type="presParOf" srcId="{075A04E3-FCDB-4F30-ABEA-9188A4A59487}" destId="{8001AD6D-EBE8-48EE-AF2A-9F9B4B61DACC}" srcOrd="0" destOrd="0" presId="urn:microsoft.com/office/officeart/2008/layout/HorizontalMultiLevelHierarchy"/>
    <dgm:cxn modelId="{13651192-91AE-4325-846F-F22D8F48E8EB}" type="presParOf" srcId="{075A04E3-FCDB-4F30-ABEA-9188A4A59487}" destId="{E5DB8851-FF7F-4DC0-BE0C-57EB48CFB5D9}" srcOrd="1" destOrd="0" presId="urn:microsoft.com/office/officeart/2008/layout/HorizontalMultiLevelHierarchy"/>
    <dgm:cxn modelId="{799A1201-C11B-4801-8ADE-DA0B94F4589A}" type="presParOf" srcId="{E5DB8851-FF7F-4DC0-BE0C-57EB48CFB5D9}" destId="{8EA286E4-6C33-4284-8240-66A32CE3F82C}" srcOrd="0" destOrd="0" presId="urn:microsoft.com/office/officeart/2008/layout/HorizontalMultiLevelHierarchy"/>
    <dgm:cxn modelId="{91136CB3-1D8B-48F3-846E-ABAB02A0C1B2}" type="presParOf" srcId="{8EA286E4-6C33-4284-8240-66A32CE3F82C}" destId="{5D7ABC2A-3A39-4DC9-AFC5-BE1021EAA3C6}" srcOrd="0" destOrd="0" presId="urn:microsoft.com/office/officeart/2008/layout/HorizontalMultiLevelHierarchy"/>
    <dgm:cxn modelId="{F83A70C1-2A62-43A0-8FA6-FF31D519C2ED}" type="presParOf" srcId="{E5DB8851-FF7F-4DC0-BE0C-57EB48CFB5D9}" destId="{B53947CE-66B7-4743-BF79-B5C33BD42578}" srcOrd="1" destOrd="0" presId="urn:microsoft.com/office/officeart/2008/layout/HorizontalMultiLevelHierarchy"/>
    <dgm:cxn modelId="{AF6E4DF3-C4DF-4E49-B835-48B8CAC6501C}" type="presParOf" srcId="{B53947CE-66B7-4743-BF79-B5C33BD42578}" destId="{D61B4722-00F4-4CAE-B71B-D3D912502666}" srcOrd="0" destOrd="0" presId="urn:microsoft.com/office/officeart/2008/layout/HorizontalMultiLevelHierarchy"/>
    <dgm:cxn modelId="{7A08C2CC-D2EE-4051-9B2C-B82AD30CDA45}" type="presParOf" srcId="{B53947CE-66B7-4743-BF79-B5C33BD42578}" destId="{986B3805-E842-4B6F-A6F1-DA6F78F0C27A}" srcOrd="1" destOrd="0" presId="urn:microsoft.com/office/officeart/2008/layout/HorizontalMultiLevelHierarchy"/>
    <dgm:cxn modelId="{3A98663A-FC0B-4E23-BB24-21525314D111}" type="presParOf" srcId="{501A56B9-30A1-41DD-B1CE-8ADBF68628E4}" destId="{70599354-6C50-4B33-842A-8B7D6B82B081}" srcOrd="2" destOrd="0" presId="urn:microsoft.com/office/officeart/2008/layout/HorizontalMultiLevelHierarchy"/>
    <dgm:cxn modelId="{7982BF55-3CA5-4696-9040-FB198A473E03}" type="presParOf" srcId="{70599354-6C50-4B33-842A-8B7D6B82B081}" destId="{699ACC31-64F8-4213-B787-ED6A61843E0A}" srcOrd="0" destOrd="0" presId="urn:microsoft.com/office/officeart/2008/layout/HorizontalMultiLevelHierarchy"/>
    <dgm:cxn modelId="{811CE695-0FF5-4A7E-9E72-073CD9DFC26C}" type="presParOf" srcId="{501A56B9-30A1-41DD-B1CE-8ADBF68628E4}" destId="{5CDF43BD-2AA2-4EA9-8728-E3652679A05F}" srcOrd="3" destOrd="0" presId="urn:microsoft.com/office/officeart/2008/layout/HorizontalMultiLevelHierarchy"/>
    <dgm:cxn modelId="{CCDA5693-ED56-4ACF-876E-BBB376821A81}" type="presParOf" srcId="{5CDF43BD-2AA2-4EA9-8728-E3652679A05F}" destId="{C406508A-EEA5-4EF3-B286-B098B52DB8F8}" srcOrd="0" destOrd="0" presId="urn:microsoft.com/office/officeart/2008/layout/HorizontalMultiLevelHierarchy"/>
    <dgm:cxn modelId="{9DC70812-3612-4381-B04D-65ECBB429A9B}" type="presParOf" srcId="{5CDF43BD-2AA2-4EA9-8728-E3652679A05F}" destId="{8E113245-C906-47D2-8293-79FF83C7B655}" srcOrd="1" destOrd="0" presId="urn:microsoft.com/office/officeart/2008/layout/HorizontalMultiLevelHierarchy"/>
    <dgm:cxn modelId="{EF7F145C-C3D3-4AEE-947C-361979D8B675}" type="presParOf" srcId="{8E113245-C906-47D2-8293-79FF83C7B655}" destId="{BBB27D00-C8DC-4737-B4EF-29F9CF7121BC}" srcOrd="0" destOrd="0" presId="urn:microsoft.com/office/officeart/2008/layout/HorizontalMultiLevelHierarchy"/>
    <dgm:cxn modelId="{03255A27-3148-4A79-BE93-A12FC894540D}" type="presParOf" srcId="{BBB27D00-C8DC-4737-B4EF-29F9CF7121BC}" destId="{9623B283-9360-4ABA-A330-132F2F51BFE8}" srcOrd="0" destOrd="0" presId="urn:microsoft.com/office/officeart/2008/layout/HorizontalMultiLevelHierarchy"/>
    <dgm:cxn modelId="{CCB8BD98-4CE8-4FE3-AD42-E1002FA7A6CC}" type="presParOf" srcId="{8E113245-C906-47D2-8293-79FF83C7B655}" destId="{8117B51C-15CD-414C-8393-1B6217784EE1}" srcOrd="1" destOrd="0" presId="urn:microsoft.com/office/officeart/2008/layout/HorizontalMultiLevelHierarchy"/>
    <dgm:cxn modelId="{CFAB0822-5DDA-418C-9A70-F846963DC5F4}" type="presParOf" srcId="{8117B51C-15CD-414C-8393-1B6217784EE1}" destId="{5EBE9531-9F10-4255-A0A7-8CC972E77F2F}" srcOrd="0" destOrd="0" presId="urn:microsoft.com/office/officeart/2008/layout/HorizontalMultiLevelHierarchy"/>
    <dgm:cxn modelId="{953ED121-A018-4879-B146-96BD3C41BB78}" type="presParOf" srcId="{8117B51C-15CD-414C-8393-1B6217784EE1}" destId="{3F9828DA-4C60-457D-92FD-9C1CB85E3AF2}" srcOrd="1" destOrd="0" presId="urn:microsoft.com/office/officeart/2008/layout/HorizontalMultiLevelHierarchy"/>
    <dgm:cxn modelId="{CE1636D4-076E-48CB-B70E-EC3D42A9030D}" type="presParOf" srcId="{3F9828DA-4C60-457D-92FD-9C1CB85E3AF2}" destId="{FC842222-F18B-4F3B-856E-5BC9A7DB3D84}" srcOrd="0" destOrd="0" presId="urn:microsoft.com/office/officeart/2008/layout/HorizontalMultiLevelHierarchy"/>
    <dgm:cxn modelId="{D1464F4E-E4F6-4C47-B597-24F6AB6C5325}" type="presParOf" srcId="{FC842222-F18B-4F3B-856E-5BC9A7DB3D84}" destId="{37A0201A-8812-4EDD-B9BC-00A5B950C020}" srcOrd="0" destOrd="0" presId="urn:microsoft.com/office/officeart/2008/layout/HorizontalMultiLevelHierarchy"/>
    <dgm:cxn modelId="{5AF1BFE1-FBBB-4058-B220-687236B20166}" type="presParOf" srcId="{3F9828DA-4C60-457D-92FD-9C1CB85E3AF2}" destId="{85DB734F-1158-49E1-B42A-95EA2C93262C}" srcOrd="1" destOrd="0" presId="urn:microsoft.com/office/officeart/2008/layout/HorizontalMultiLevelHierarchy"/>
    <dgm:cxn modelId="{92E85E32-A966-428B-A96A-81DED5B12804}" type="presParOf" srcId="{85DB734F-1158-49E1-B42A-95EA2C93262C}" destId="{21FF4BBE-CA5C-45C7-8BC7-EFF47713D59C}" srcOrd="0" destOrd="0" presId="urn:microsoft.com/office/officeart/2008/layout/HorizontalMultiLevelHierarchy"/>
    <dgm:cxn modelId="{C9F9EEB9-6575-4595-B244-E209E99B0FC4}" type="presParOf" srcId="{85DB734F-1158-49E1-B42A-95EA2C93262C}" destId="{32D68DC9-91BB-433A-A12C-DDFAD06020D4}" srcOrd="1" destOrd="0" presId="urn:microsoft.com/office/officeart/2008/layout/HorizontalMultiLevelHierarchy"/>
    <dgm:cxn modelId="{623F4458-71D2-4E59-BA10-094947B4B6CA}" type="presParOf" srcId="{32D68DC9-91BB-433A-A12C-DDFAD06020D4}" destId="{ADC10D40-C9A7-40D3-A8D0-39353E3CD714}" srcOrd="0" destOrd="0" presId="urn:microsoft.com/office/officeart/2008/layout/HorizontalMultiLevelHierarchy"/>
    <dgm:cxn modelId="{04BF5AB7-964E-4CC7-929C-ED5027D2CAB2}" type="presParOf" srcId="{ADC10D40-C9A7-40D3-A8D0-39353E3CD714}" destId="{8881A7DB-1292-4673-9FD2-A3B15958C399}" srcOrd="0" destOrd="0" presId="urn:microsoft.com/office/officeart/2008/layout/HorizontalMultiLevelHierarchy"/>
    <dgm:cxn modelId="{53F8DE24-C01B-4959-A64B-0AED562949EE}" type="presParOf" srcId="{32D68DC9-91BB-433A-A12C-DDFAD06020D4}" destId="{A54E68BB-DDF5-4EB0-9AE9-5A96BB836633}" srcOrd="1" destOrd="0" presId="urn:microsoft.com/office/officeart/2008/layout/HorizontalMultiLevelHierarchy"/>
    <dgm:cxn modelId="{F3693ACE-90B4-41CE-908C-3E987D68A3DC}" type="presParOf" srcId="{A54E68BB-DDF5-4EB0-9AE9-5A96BB836633}" destId="{A5B175FC-CB7B-463E-81F9-E02B52F69B97}" srcOrd="0" destOrd="0" presId="urn:microsoft.com/office/officeart/2008/layout/HorizontalMultiLevelHierarchy"/>
    <dgm:cxn modelId="{3E274ACF-C42F-4175-926D-007229317DDB}" type="presParOf" srcId="{A54E68BB-DDF5-4EB0-9AE9-5A96BB836633}" destId="{47308493-3BF4-49DC-A5F3-376FB450F82C}" srcOrd="1" destOrd="0" presId="urn:microsoft.com/office/officeart/2008/layout/HorizontalMultiLevelHierarchy"/>
    <dgm:cxn modelId="{73F147C9-BB54-4126-97D8-36067DA7876A}" type="presParOf" srcId="{3F9828DA-4C60-457D-92FD-9C1CB85E3AF2}" destId="{C729C46E-F91A-4B96-BC92-031BC0C01BD2}" srcOrd="2" destOrd="0" presId="urn:microsoft.com/office/officeart/2008/layout/HorizontalMultiLevelHierarchy"/>
    <dgm:cxn modelId="{211EA03E-32B3-43A0-BC45-B28905C37C29}" type="presParOf" srcId="{C729C46E-F91A-4B96-BC92-031BC0C01BD2}" destId="{0AB0DBC8-33FA-48A3-8580-85541897CB1F}" srcOrd="0" destOrd="0" presId="urn:microsoft.com/office/officeart/2008/layout/HorizontalMultiLevelHierarchy"/>
    <dgm:cxn modelId="{0A5FF84E-BF53-40D8-8D68-4BF1A3E7DCF8}" type="presParOf" srcId="{3F9828DA-4C60-457D-92FD-9C1CB85E3AF2}" destId="{04258916-EDEF-4485-BC8C-A641A3E6D37F}" srcOrd="3" destOrd="0" presId="urn:microsoft.com/office/officeart/2008/layout/HorizontalMultiLevelHierarchy"/>
    <dgm:cxn modelId="{5B20CC0A-671A-43DC-919C-3E5D872B094E}" type="presParOf" srcId="{04258916-EDEF-4485-BC8C-A641A3E6D37F}" destId="{4DB828F1-AA53-4A94-B6AF-E3880EC82D45}" srcOrd="0" destOrd="0" presId="urn:microsoft.com/office/officeart/2008/layout/HorizontalMultiLevelHierarchy"/>
    <dgm:cxn modelId="{ED194E16-47CA-4B93-B835-E7644E4A38BB}" type="presParOf" srcId="{04258916-EDEF-4485-BC8C-A641A3E6D37F}" destId="{3C5DCF9C-76A1-4BC9-8C0A-5BD6B0A95B57}" srcOrd="1" destOrd="0" presId="urn:microsoft.com/office/officeart/2008/layout/HorizontalMultiLevelHierarchy"/>
    <dgm:cxn modelId="{E1DAF6A1-ABE6-4F4F-BB2D-2E25DEA9DFE7}" type="presParOf" srcId="{3C5DCF9C-76A1-4BC9-8C0A-5BD6B0A95B57}" destId="{00EACC7D-6602-46B4-9FBC-1F562D28D049}" srcOrd="0" destOrd="0" presId="urn:microsoft.com/office/officeart/2008/layout/HorizontalMultiLevelHierarchy"/>
    <dgm:cxn modelId="{ABDA5890-1F1B-4A9D-A448-485E45C4E941}" type="presParOf" srcId="{00EACC7D-6602-46B4-9FBC-1F562D28D049}" destId="{190FCC5B-B02E-4F33-8B30-4F04EF274620}" srcOrd="0" destOrd="0" presId="urn:microsoft.com/office/officeart/2008/layout/HorizontalMultiLevelHierarchy"/>
    <dgm:cxn modelId="{854E8BBF-010A-426D-9195-7BF73DFF216F}" type="presParOf" srcId="{3C5DCF9C-76A1-4BC9-8C0A-5BD6B0A95B57}" destId="{953CFBAF-0605-4AF3-A0BE-77D71FB558D3}" srcOrd="1" destOrd="0" presId="urn:microsoft.com/office/officeart/2008/layout/HorizontalMultiLevelHierarchy"/>
    <dgm:cxn modelId="{AF483EFB-FBE8-424A-9285-22910876997D}" type="presParOf" srcId="{953CFBAF-0605-4AF3-A0BE-77D71FB558D3}" destId="{E8F6AA38-1FF0-4A39-B174-913DCB537CEF}" srcOrd="0" destOrd="0" presId="urn:microsoft.com/office/officeart/2008/layout/HorizontalMultiLevelHierarchy"/>
    <dgm:cxn modelId="{32AE47B1-0DEE-43B1-BBB5-6F15DA9C7585}" type="presParOf" srcId="{953CFBAF-0605-4AF3-A0BE-77D71FB558D3}" destId="{A8D4EAB9-00FD-4BC7-8C9C-A8E77B6F03E5}" srcOrd="1" destOrd="0" presId="urn:microsoft.com/office/officeart/2008/layout/HorizontalMultiLevelHierarchy"/>
    <dgm:cxn modelId="{D0EEEC1B-2838-4A01-A4B5-1E0A9CEF9608}" type="presParOf" srcId="{1A39E784-2061-4561-B71B-99AE143C4012}" destId="{99443018-6EFE-4DE2-BEB3-93E6AC4ACCC1}" srcOrd="2" destOrd="0" presId="urn:microsoft.com/office/officeart/2008/layout/HorizontalMultiLevelHierarchy"/>
    <dgm:cxn modelId="{240F9D9B-E496-4D25-A602-42DA596094EE}" type="presParOf" srcId="{99443018-6EFE-4DE2-BEB3-93E6AC4ACCC1}" destId="{CC4BE607-2043-40CB-807F-C8A6BD377BAE}" srcOrd="0" destOrd="0" presId="urn:microsoft.com/office/officeart/2008/layout/HorizontalMultiLevelHierarchy"/>
    <dgm:cxn modelId="{C1FA2CFD-2601-4A83-8610-87CF70287C90}" type="presParOf" srcId="{1A39E784-2061-4561-B71B-99AE143C4012}" destId="{14368001-D8C7-49AD-BAA3-414B88C26B53}" srcOrd="3" destOrd="0" presId="urn:microsoft.com/office/officeart/2008/layout/HorizontalMultiLevelHierarchy"/>
    <dgm:cxn modelId="{E844ECBA-7133-4009-9D43-C8C8A3B2D7C4}" type="presParOf" srcId="{14368001-D8C7-49AD-BAA3-414B88C26B53}" destId="{795360DF-0467-40B9-81BC-3AE505128EE6}" srcOrd="0" destOrd="0" presId="urn:microsoft.com/office/officeart/2008/layout/HorizontalMultiLevelHierarchy"/>
    <dgm:cxn modelId="{C550FA02-ACE7-401F-A626-122CFAA7953F}" type="presParOf" srcId="{14368001-D8C7-49AD-BAA3-414B88C26B53}" destId="{0CB41A9C-4E2F-46C1-8450-CB8EBD61DFBE}" srcOrd="1" destOrd="0" presId="urn:microsoft.com/office/officeart/2008/layout/HorizontalMultiLevelHierarchy"/>
    <dgm:cxn modelId="{19445A37-5579-417E-B844-9757799B2CB4}" type="presParOf" srcId="{0CB41A9C-4E2F-46C1-8450-CB8EBD61DFBE}" destId="{85E25BAD-6CF2-42A0-9C57-6C89C09B1ED8}" srcOrd="0" destOrd="0" presId="urn:microsoft.com/office/officeart/2008/layout/HorizontalMultiLevelHierarchy"/>
    <dgm:cxn modelId="{59938FF0-CFA3-4718-BFB1-FBCCF57E07D7}" type="presParOf" srcId="{85E25BAD-6CF2-42A0-9C57-6C89C09B1ED8}" destId="{0D9C580E-F688-427B-8125-1D3399680864}" srcOrd="0" destOrd="0" presId="urn:microsoft.com/office/officeart/2008/layout/HorizontalMultiLevelHierarchy"/>
    <dgm:cxn modelId="{A6917B22-BAB8-4DAC-BF85-F7BA546B20E9}" type="presParOf" srcId="{0CB41A9C-4E2F-46C1-8450-CB8EBD61DFBE}" destId="{CBC4F120-B2C8-4B57-9F87-3EE5F694D51E}" srcOrd="1" destOrd="0" presId="urn:microsoft.com/office/officeart/2008/layout/HorizontalMultiLevelHierarchy"/>
    <dgm:cxn modelId="{B9DB9A8E-5F43-4D70-A827-193DEE133EEF}" type="presParOf" srcId="{CBC4F120-B2C8-4B57-9F87-3EE5F694D51E}" destId="{5EF7CCFF-B632-42B4-A8F3-4622A1259A80}" srcOrd="0" destOrd="0" presId="urn:microsoft.com/office/officeart/2008/layout/HorizontalMultiLevelHierarchy"/>
    <dgm:cxn modelId="{ABB8ED8C-5102-4EFE-A241-CAFE8F2ADF9F}" type="presParOf" srcId="{CBC4F120-B2C8-4B57-9F87-3EE5F694D51E}" destId="{F7CD62CF-3AA4-489D-939F-E548450ED527}" srcOrd="1" destOrd="0" presId="urn:microsoft.com/office/officeart/2008/layout/HorizontalMultiLevelHierarchy"/>
    <dgm:cxn modelId="{63D65DB5-5CEE-4B1B-9B3C-4EE0577285D7}" type="presParOf" srcId="{F7CD62CF-3AA4-489D-939F-E548450ED527}" destId="{54753B76-02A4-43B8-A17F-02BAED393A66}" srcOrd="0" destOrd="0" presId="urn:microsoft.com/office/officeart/2008/layout/HorizontalMultiLevelHierarchy"/>
    <dgm:cxn modelId="{626D194D-1A8F-4129-8920-04E06B7A1621}" type="presParOf" srcId="{54753B76-02A4-43B8-A17F-02BAED393A66}" destId="{5708E797-FBFF-4A3B-B825-45C97FA69FD7}" srcOrd="0" destOrd="0" presId="urn:microsoft.com/office/officeart/2008/layout/HorizontalMultiLevelHierarchy"/>
    <dgm:cxn modelId="{F9B547C4-6B17-4210-85C6-50A2F5CC5F07}" type="presParOf" srcId="{F7CD62CF-3AA4-489D-939F-E548450ED527}" destId="{3D33B5D4-BB8A-4E38-9BF0-61C63C6C8319}" srcOrd="1" destOrd="0" presId="urn:microsoft.com/office/officeart/2008/layout/HorizontalMultiLevelHierarchy"/>
    <dgm:cxn modelId="{5D2F555C-8506-4E04-B497-7F12B501CA05}" type="presParOf" srcId="{3D33B5D4-BB8A-4E38-9BF0-61C63C6C8319}" destId="{6C0EA02A-B8B8-4A98-A744-679DC1FE2924}" srcOrd="0" destOrd="0" presId="urn:microsoft.com/office/officeart/2008/layout/HorizontalMultiLevelHierarchy"/>
    <dgm:cxn modelId="{0595A262-3385-4143-853B-788A865FB4AE}" type="presParOf" srcId="{3D33B5D4-BB8A-4E38-9BF0-61C63C6C8319}" destId="{B383C04D-4EDF-4AFE-BD6C-C3A394847A13}" srcOrd="1" destOrd="0" presId="urn:microsoft.com/office/officeart/2008/layout/HorizontalMultiLevelHierarchy"/>
    <dgm:cxn modelId="{917DBE43-0770-4399-829F-3933F4BDC1A8}" type="presParOf" srcId="{B383C04D-4EDF-4AFE-BD6C-C3A394847A13}" destId="{C439FE6A-88D2-4A86-A350-0934E53CB2FF}" srcOrd="0" destOrd="0" presId="urn:microsoft.com/office/officeart/2008/layout/HorizontalMultiLevelHierarchy"/>
    <dgm:cxn modelId="{5B189C1E-DD61-45AF-9645-8930FBD8FAFA}" type="presParOf" srcId="{C439FE6A-88D2-4A86-A350-0934E53CB2FF}" destId="{2E991450-6B94-4441-A439-99BDD8EDAA60}" srcOrd="0" destOrd="0" presId="urn:microsoft.com/office/officeart/2008/layout/HorizontalMultiLevelHierarchy"/>
    <dgm:cxn modelId="{28559771-4FA4-4E1B-82F7-82D6E9D9206F}" type="presParOf" srcId="{B383C04D-4EDF-4AFE-BD6C-C3A394847A13}" destId="{5299C680-CC0A-4563-BF6D-6666BD2BEA93}" srcOrd="1" destOrd="0" presId="urn:microsoft.com/office/officeart/2008/layout/HorizontalMultiLevelHierarchy"/>
    <dgm:cxn modelId="{779B975C-5223-43CD-B99D-5BC8BDA7D813}" type="presParOf" srcId="{5299C680-CC0A-4563-BF6D-6666BD2BEA93}" destId="{42BF3DC6-1067-48F3-ABC9-955355B052F0}" srcOrd="0" destOrd="0" presId="urn:microsoft.com/office/officeart/2008/layout/HorizontalMultiLevelHierarchy"/>
    <dgm:cxn modelId="{06D75A7A-214E-4906-A177-FC45ABEC1029}" type="presParOf" srcId="{5299C680-CC0A-4563-BF6D-6666BD2BEA93}" destId="{5F9CBEE9-2C8B-49D9-934D-C66D72B65CB0}" srcOrd="1" destOrd="0" presId="urn:microsoft.com/office/officeart/2008/layout/HorizontalMultiLevelHierarchy"/>
    <dgm:cxn modelId="{EA4D8758-0661-4E32-9A4B-45378D153FA9}" type="presParOf" srcId="{5F9CBEE9-2C8B-49D9-934D-C66D72B65CB0}" destId="{DB5CD35E-F8E0-4F01-A4EC-85D476EEE5B5}" srcOrd="0" destOrd="0" presId="urn:microsoft.com/office/officeart/2008/layout/HorizontalMultiLevelHierarchy"/>
    <dgm:cxn modelId="{ACFF7846-F187-49B9-BE54-BB55934032FC}" type="presParOf" srcId="{DB5CD35E-F8E0-4F01-A4EC-85D476EEE5B5}" destId="{C828A247-18F2-4339-BCD8-661028A06523}" srcOrd="0" destOrd="0" presId="urn:microsoft.com/office/officeart/2008/layout/HorizontalMultiLevelHierarchy"/>
    <dgm:cxn modelId="{54F4A48D-776C-46D7-B4FC-8F554056EE73}" type="presParOf" srcId="{5F9CBEE9-2C8B-49D9-934D-C66D72B65CB0}" destId="{B30791C8-53A7-409F-8BA8-3011A2B028A6}" srcOrd="1" destOrd="0" presId="urn:microsoft.com/office/officeart/2008/layout/HorizontalMultiLevelHierarchy"/>
    <dgm:cxn modelId="{BAC2EE03-5FAC-4F4E-A98E-779B95EDB064}" type="presParOf" srcId="{B30791C8-53A7-409F-8BA8-3011A2B028A6}" destId="{F5C8421E-7731-4230-8930-93A87125B482}" srcOrd="0" destOrd="0" presId="urn:microsoft.com/office/officeart/2008/layout/HorizontalMultiLevelHierarchy"/>
    <dgm:cxn modelId="{A46E80FE-4D64-4F1A-BC5F-456ADF431BDC}" type="presParOf" srcId="{B30791C8-53A7-409F-8BA8-3011A2B028A6}" destId="{34CFD87A-6FB0-4D03-9E54-B7D39E256418}" srcOrd="1" destOrd="0" presId="urn:microsoft.com/office/officeart/2008/layout/HorizontalMultiLevelHierarchy"/>
    <dgm:cxn modelId="{ED9389EA-9B87-43FF-86F0-DA1EE7C287F0}" type="presParOf" srcId="{34CFD87A-6FB0-4D03-9E54-B7D39E256418}" destId="{925DE185-4913-4F49-B6ED-BCB446E9ABAB}" srcOrd="0" destOrd="0" presId="urn:microsoft.com/office/officeart/2008/layout/HorizontalMultiLevelHierarchy"/>
    <dgm:cxn modelId="{291A936D-6944-4210-9C45-C99DAE53B0F7}" type="presParOf" srcId="{925DE185-4913-4F49-B6ED-BCB446E9ABAB}" destId="{464B7BBA-7D52-47EF-B507-155D47146B7A}" srcOrd="0" destOrd="0" presId="urn:microsoft.com/office/officeart/2008/layout/HorizontalMultiLevelHierarchy"/>
    <dgm:cxn modelId="{970B3A5E-2E12-4927-961C-1BCE9B5D1D4A}" type="presParOf" srcId="{34CFD87A-6FB0-4D03-9E54-B7D39E256418}" destId="{48C8C68C-0108-47DF-BEB5-52C5CEF67BA4}" srcOrd="1" destOrd="0" presId="urn:microsoft.com/office/officeart/2008/layout/HorizontalMultiLevelHierarchy"/>
    <dgm:cxn modelId="{F88AC922-5F0D-40A5-9BB1-CEC70C33D16C}" type="presParOf" srcId="{48C8C68C-0108-47DF-BEB5-52C5CEF67BA4}" destId="{0EDF368D-B0B4-4504-AB60-F8C00D80EBC9}" srcOrd="0" destOrd="0" presId="urn:microsoft.com/office/officeart/2008/layout/HorizontalMultiLevelHierarchy"/>
    <dgm:cxn modelId="{FE6A7880-AC1E-41E0-8BF4-516D1FB2A092}" type="presParOf" srcId="{48C8C68C-0108-47DF-BEB5-52C5CEF67BA4}" destId="{850A66BC-149B-4D90-AC2B-07AD15658B4B}" srcOrd="1" destOrd="0" presId="urn:microsoft.com/office/officeart/2008/layout/HorizontalMultiLevelHierarchy"/>
    <dgm:cxn modelId="{FE3873C4-3DCE-4FD7-8CBC-6228EF7D5E8C}" type="presParOf" srcId="{5F9CBEE9-2C8B-49D9-934D-C66D72B65CB0}" destId="{DFADA559-B6F9-42F7-B3F2-E73C8245CF1E}" srcOrd="2" destOrd="0" presId="urn:microsoft.com/office/officeart/2008/layout/HorizontalMultiLevelHierarchy"/>
    <dgm:cxn modelId="{6397993D-4842-4A43-BF71-ED4F03E9D5BD}" type="presParOf" srcId="{DFADA559-B6F9-42F7-B3F2-E73C8245CF1E}" destId="{C4C1733D-2C7E-4720-919A-4826C37ED2AE}" srcOrd="0" destOrd="0" presId="urn:microsoft.com/office/officeart/2008/layout/HorizontalMultiLevelHierarchy"/>
    <dgm:cxn modelId="{F7471A39-15F6-4E0C-A6D0-1DC2C4CF1548}" type="presParOf" srcId="{5F9CBEE9-2C8B-49D9-934D-C66D72B65CB0}" destId="{D81B27C3-0306-48F4-B663-9401E28FFB57}" srcOrd="3" destOrd="0" presId="urn:microsoft.com/office/officeart/2008/layout/HorizontalMultiLevelHierarchy"/>
    <dgm:cxn modelId="{161DD37A-1BFB-4782-8BDF-C6F04A986155}" type="presParOf" srcId="{D81B27C3-0306-48F4-B663-9401E28FFB57}" destId="{0B213D85-7179-4970-BAAF-8D5DCF65151F}" srcOrd="0" destOrd="0" presId="urn:microsoft.com/office/officeart/2008/layout/HorizontalMultiLevelHierarchy"/>
    <dgm:cxn modelId="{49522ACC-82A2-40CE-80A9-512B1E9EB60F}" type="presParOf" srcId="{D81B27C3-0306-48F4-B663-9401E28FFB57}" destId="{925377A2-F08C-4931-9CB3-86AC96042EF8}" srcOrd="1" destOrd="0" presId="urn:microsoft.com/office/officeart/2008/layout/HorizontalMultiLevelHierarchy"/>
    <dgm:cxn modelId="{36ADE6EA-02E7-48B2-A7DF-756B3476B44D}" type="presParOf" srcId="{925377A2-F08C-4931-9CB3-86AC96042EF8}" destId="{CDABEEC2-C5A8-41A0-8C02-4E3287704787}" srcOrd="0" destOrd="0" presId="urn:microsoft.com/office/officeart/2008/layout/HorizontalMultiLevelHierarchy"/>
    <dgm:cxn modelId="{2A23A841-0E23-45D6-8460-DB0DF434EB35}" type="presParOf" srcId="{CDABEEC2-C5A8-41A0-8C02-4E3287704787}" destId="{08F34CC7-2DCB-4890-AD23-4AF278B34E0E}" srcOrd="0" destOrd="0" presId="urn:microsoft.com/office/officeart/2008/layout/HorizontalMultiLevelHierarchy"/>
    <dgm:cxn modelId="{B3BF785C-EA17-4731-A6CD-6289A1F72FE3}" type="presParOf" srcId="{925377A2-F08C-4931-9CB3-86AC96042EF8}" destId="{ADC2052E-715D-48B6-A996-19CF8094AC90}" srcOrd="1" destOrd="0" presId="urn:microsoft.com/office/officeart/2008/layout/HorizontalMultiLevelHierarchy"/>
    <dgm:cxn modelId="{9AE4D6F6-A73A-47CB-812B-54ED9519BD55}" type="presParOf" srcId="{ADC2052E-715D-48B6-A996-19CF8094AC90}" destId="{50659C82-ACE9-4801-973A-3DC35D035FB8}" srcOrd="0" destOrd="0" presId="urn:microsoft.com/office/officeart/2008/layout/HorizontalMultiLevelHierarchy"/>
    <dgm:cxn modelId="{0755B81B-038B-4A5A-9884-9A244017150C}" type="presParOf" srcId="{ADC2052E-715D-48B6-A996-19CF8094AC90}" destId="{3A795E68-AE43-44A0-BC57-FFD249E2B80C}" srcOrd="1" destOrd="0" presId="urn:microsoft.com/office/officeart/2008/layout/HorizontalMultiLevelHierarchy"/>
    <dgm:cxn modelId="{10811561-3194-4D51-A962-3846BB0B79CB}" type="presParOf" srcId="{F7CD62CF-3AA4-489D-939F-E548450ED527}" destId="{B8FACA59-0E7A-4790-B973-5543D5F063C6}" srcOrd="2" destOrd="0" presId="urn:microsoft.com/office/officeart/2008/layout/HorizontalMultiLevelHierarchy"/>
    <dgm:cxn modelId="{638A120C-BCC8-448A-8255-BB486E73A80A}" type="presParOf" srcId="{B8FACA59-0E7A-4790-B973-5543D5F063C6}" destId="{E31B9BC9-C903-4AE4-A3B8-F45F2A29C06B}" srcOrd="0" destOrd="0" presId="urn:microsoft.com/office/officeart/2008/layout/HorizontalMultiLevelHierarchy"/>
    <dgm:cxn modelId="{A3767ECC-F6A6-424B-B034-77A8CE9EF2E1}" type="presParOf" srcId="{F7CD62CF-3AA4-489D-939F-E548450ED527}" destId="{6432912E-1A7C-4E19-BAA1-7399E0498EC7}" srcOrd="3" destOrd="0" presId="urn:microsoft.com/office/officeart/2008/layout/HorizontalMultiLevelHierarchy"/>
    <dgm:cxn modelId="{A8A197C7-A40C-4089-8D37-E9F57C44EDD0}" type="presParOf" srcId="{6432912E-1A7C-4E19-BAA1-7399E0498EC7}" destId="{8DC4573B-E455-4A3B-B36C-507851F2171A}" srcOrd="0" destOrd="0" presId="urn:microsoft.com/office/officeart/2008/layout/HorizontalMultiLevelHierarchy"/>
    <dgm:cxn modelId="{6B1E4FCC-33FD-4F97-A40A-CA3CEF8C995B}" type="presParOf" srcId="{6432912E-1A7C-4E19-BAA1-7399E0498EC7}" destId="{920B1A04-E13C-4B62-B440-5544CE5D6183}" srcOrd="1" destOrd="0" presId="urn:microsoft.com/office/officeart/2008/layout/HorizontalMultiLevelHierarchy"/>
    <dgm:cxn modelId="{D1C85E92-2899-445D-811D-8EAB6BD6813C}" type="presParOf" srcId="{920B1A04-E13C-4B62-B440-5544CE5D6183}" destId="{BB44ACA7-DB5C-4DDF-B808-F24D67AF5F98}" srcOrd="0" destOrd="0" presId="urn:microsoft.com/office/officeart/2008/layout/HorizontalMultiLevelHierarchy"/>
    <dgm:cxn modelId="{131083A4-9BDE-4EE9-A7B0-8A967D523556}" type="presParOf" srcId="{BB44ACA7-DB5C-4DDF-B808-F24D67AF5F98}" destId="{3F2B8521-064A-4D01-A17B-38F54AE405BF}" srcOrd="0" destOrd="0" presId="urn:microsoft.com/office/officeart/2008/layout/HorizontalMultiLevelHierarchy"/>
    <dgm:cxn modelId="{F48D9E72-26FB-4749-9B7C-0DE1D24C24D9}" type="presParOf" srcId="{920B1A04-E13C-4B62-B440-5544CE5D6183}" destId="{F5C37496-6F45-47D8-A592-14CEE318CB03}" srcOrd="1" destOrd="0" presId="urn:microsoft.com/office/officeart/2008/layout/HorizontalMultiLevelHierarchy"/>
    <dgm:cxn modelId="{94972E76-456F-452E-B7D5-3D6567D2CBD3}" type="presParOf" srcId="{F5C37496-6F45-47D8-A592-14CEE318CB03}" destId="{61D322B9-6F74-4107-BBF6-36D5C466C42B}" srcOrd="0" destOrd="0" presId="urn:microsoft.com/office/officeart/2008/layout/HorizontalMultiLevelHierarchy"/>
    <dgm:cxn modelId="{17424D34-76DA-45EA-8E9E-C527CDB51684}" type="presParOf" srcId="{F5C37496-6F45-47D8-A592-14CEE318CB03}" destId="{84A388D7-1441-4F22-B4C3-248321D57E0B}" srcOrd="1" destOrd="0" presId="urn:microsoft.com/office/officeart/2008/layout/HorizontalMultiLevelHierarchy"/>
    <dgm:cxn modelId="{193A9AB2-EC77-4E6C-8D61-47FF7E1A5B0C}" type="presParOf" srcId="{84A388D7-1441-4F22-B4C3-248321D57E0B}" destId="{851AB1C1-B541-49B4-B51E-F91141F894AB}" srcOrd="0" destOrd="0" presId="urn:microsoft.com/office/officeart/2008/layout/HorizontalMultiLevelHierarchy"/>
    <dgm:cxn modelId="{CEB72264-CE4E-4C4A-9B66-131BC8A25C1E}" type="presParOf" srcId="{851AB1C1-B541-49B4-B51E-F91141F894AB}" destId="{8F79C09A-0C87-4266-874D-8B1A2DFDCC81}" srcOrd="0" destOrd="0" presId="urn:microsoft.com/office/officeart/2008/layout/HorizontalMultiLevelHierarchy"/>
    <dgm:cxn modelId="{7F7DBAF6-FFAF-4A32-9EF3-F74D70944CB9}" type="presParOf" srcId="{84A388D7-1441-4F22-B4C3-248321D57E0B}" destId="{F3C20793-276D-4CB3-82FA-42DD70EDC868}" srcOrd="1" destOrd="0" presId="urn:microsoft.com/office/officeart/2008/layout/HorizontalMultiLevelHierarchy"/>
    <dgm:cxn modelId="{610FAAD4-876B-409E-94CC-17F15B415EFF}" type="presParOf" srcId="{F3C20793-276D-4CB3-82FA-42DD70EDC868}" destId="{33A6EC40-3FFE-4484-A805-0E1C3B8F70DA}" srcOrd="0" destOrd="0" presId="urn:microsoft.com/office/officeart/2008/layout/HorizontalMultiLevelHierarchy"/>
    <dgm:cxn modelId="{0BF20BB8-BF88-4367-964F-BA66D1E4FEBA}" type="presParOf" srcId="{F3C20793-276D-4CB3-82FA-42DD70EDC868}" destId="{C4C8D105-A72B-400B-9658-661ADF4B3347}" srcOrd="1" destOrd="0" presId="urn:microsoft.com/office/officeart/2008/layout/HorizontalMultiLevelHierarchy"/>
    <dgm:cxn modelId="{9FD4C0F3-9DBA-45BA-B884-930C1DE991B8}" type="presParOf" srcId="{C4C8D105-A72B-400B-9658-661ADF4B3347}" destId="{EF90CE0B-A9B0-4280-AB3B-40397376D260}" srcOrd="0" destOrd="0" presId="urn:microsoft.com/office/officeart/2008/layout/HorizontalMultiLevelHierarchy"/>
    <dgm:cxn modelId="{7D3CC122-DEEE-441A-9D3B-5319DFE8A54E}" type="presParOf" srcId="{EF90CE0B-A9B0-4280-AB3B-40397376D260}" destId="{261A5695-080C-4BF9-A6FF-E5E60FE45B27}" srcOrd="0" destOrd="0" presId="urn:microsoft.com/office/officeart/2008/layout/HorizontalMultiLevelHierarchy"/>
    <dgm:cxn modelId="{E29D5343-2A5E-4240-9DE4-3503EE288260}" type="presParOf" srcId="{C4C8D105-A72B-400B-9658-661ADF4B3347}" destId="{9EEAD45D-5C2D-4B27-AB75-9E1AD4AA0F65}" srcOrd="1" destOrd="0" presId="urn:microsoft.com/office/officeart/2008/layout/HorizontalMultiLevelHierarchy"/>
    <dgm:cxn modelId="{4FFF73D4-177B-47B1-B1E8-91B11B6A4483}" type="presParOf" srcId="{9EEAD45D-5C2D-4B27-AB75-9E1AD4AA0F65}" destId="{7840D4B3-051F-4DCC-B632-E826E5365F27}" srcOrd="0" destOrd="0" presId="urn:microsoft.com/office/officeart/2008/layout/HorizontalMultiLevelHierarchy"/>
    <dgm:cxn modelId="{40D4F534-25BD-4363-AC90-A2FACF34292E}" type="presParOf" srcId="{9EEAD45D-5C2D-4B27-AB75-9E1AD4AA0F65}" destId="{FE03F7E8-8141-44BC-ABF6-6821ED7C79BE}" srcOrd="1" destOrd="0" presId="urn:microsoft.com/office/officeart/2008/layout/HorizontalMultiLevelHierarchy"/>
    <dgm:cxn modelId="{AF3D08F0-A11D-4BDB-B41E-FA102E5DAF86}" type="presParOf" srcId="{84A388D7-1441-4F22-B4C3-248321D57E0B}" destId="{CB33B6DE-94F7-497A-9CFA-15D233F62298}" srcOrd="2" destOrd="0" presId="urn:microsoft.com/office/officeart/2008/layout/HorizontalMultiLevelHierarchy"/>
    <dgm:cxn modelId="{5FA745DD-8556-4C62-B102-FE9D9ADDD007}" type="presParOf" srcId="{CB33B6DE-94F7-497A-9CFA-15D233F62298}" destId="{D3A269AC-318E-42E7-B7C7-5B014758ED35}" srcOrd="0" destOrd="0" presId="urn:microsoft.com/office/officeart/2008/layout/HorizontalMultiLevelHierarchy"/>
    <dgm:cxn modelId="{C46CDFDC-5758-480E-94CB-FEAF8E3C3247}" type="presParOf" srcId="{84A388D7-1441-4F22-B4C3-248321D57E0B}" destId="{6806B845-F03A-41A5-89FD-BF6A878AB333}" srcOrd="3" destOrd="0" presId="urn:microsoft.com/office/officeart/2008/layout/HorizontalMultiLevelHierarchy"/>
    <dgm:cxn modelId="{B020ED49-26F1-4E77-88E3-7F57B53B3504}" type="presParOf" srcId="{6806B845-F03A-41A5-89FD-BF6A878AB333}" destId="{5504B7F9-1993-4407-A42B-BB7F6E9587CC}" srcOrd="0" destOrd="0" presId="urn:microsoft.com/office/officeart/2008/layout/HorizontalMultiLevelHierarchy"/>
    <dgm:cxn modelId="{D5BA28D8-BD96-476C-A809-E6CA5692F21E}" type="presParOf" srcId="{6806B845-F03A-41A5-89FD-BF6A878AB333}" destId="{F6EC0D63-CBE2-45F4-AF92-C8D7617E8B3C}" srcOrd="1" destOrd="0" presId="urn:microsoft.com/office/officeart/2008/layout/HorizontalMultiLevelHierarchy"/>
    <dgm:cxn modelId="{01D59C02-B848-4168-BF64-4BC642A13051}" type="presParOf" srcId="{F6EC0D63-CBE2-45F4-AF92-C8D7617E8B3C}" destId="{F2E316DD-5009-4E8F-BBBA-81A8D5BF462E}" srcOrd="0" destOrd="0" presId="urn:microsoft.com/office/officeart/2008/layout/HorizontalMultiLevelHierarchy"/>
    <dgm:cxn modelId="{D9C05515-407B-45C3-B3C5-169531EDB3E8}" type="presParOf" srcId="{F2E316DD-5009-4E8F-BBBA-81A8D5BF462E}" destId="{48B84FBA-B43A-4893-A36B-91C7622F5195}" srcOrd="0" destOrd="0" presId="urn:microsoft.com/office/officeart/2008/layout/HorizontalMultiLevelHierarchy"/>
    <dgm:cxn modelId="{0764A783-3119-4A8D-9B3B-A1B964FDF271}" type="presParOf" srcId="{F6EC0D63-CBE2-45F4-AF92-C8D7617E8B3C}" destId="{CE8CC899-952E-4849-BCFD-9D80D853FCFC}" srcOrd="1" destOrd="0" presId="urn:microsoft.com/office/officeart/2008/layout/HorizontalMultiLevelHierarchy"/>
    <dgm:cxn modelId="{E0021554-F292-4992-8236-3ECCEA083CDB}" type="presParOf" srcId="{CE8CC899-952E-4849-BCFD-9D80D853FCFC}" destId="{3C4680FF-1661-4AE7-97A9-6C281242651A}" srcOrd="0" destOrd="0" presId="urn:microsoft.com/office/officeart/2008/layout/HorizontalMultiLevelHierarchy"/>
    <dgm:cxn modelId="{8C152165-236A-43CD-A696-2F26B9F82ACF}" type="presParOf" srcId="{CE8CC899-952E-4849-BCFD-9D80D853FCFC}" destId="{076CFB1E-3A54-40F2-B1E1-E89A378133B5}"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20D6179-D7EA-4A41-ACE3-6E793DF60C89}" type="doc">
      <dgm:prSet loTypeId="urn:microsoft.com/office/officeart/2008/layout/LinedList" loCatId="list" qsTypeId="urn:microsoft.com/office/officeart/2005/8/quickstyle/simple5" qsCatId="simple" csTypeId="urn:microsoft.com/office/officeart/2005/8/colors/colorful1" csCatId="colorful" phldr="1"/>
      <dgm:spPr/>
      <dgm:t>
        <a:bodyPr/>
        <a:lstStyle/>
        <a:p>
          <a:endParaRPr lang="es-MX"/>
        </a:p>
      </dgm:t>
    </dgm:pt>
    <dgm:pt modelId="{8492AF5F-D279-49FF-A243-340E2469259F}">
      <dgm:prSet custT="1"/>
      <dgm:spPr/>
      <dgm:t>
        <a:bodyPr/>
        <a:lstStyle/>
        <a:p>
          <a:pPr rtl="0"/>
          <a:r>
            <a:rPr lang="es-MX" sz="1800" dirty="0" smtClean="0"/>
            <a:t>1</a:t>
          </a:r>
          <a:r>
            <a:rPr lang="es-MX" sz="2000" dirty="0" smtClean="0"/>
            <a:t>.- Se extrae una muestra “piloto” de la población y se toma la varianza </a:t>
          </a:r>
          <a:r>
            <a:rPr lang="es-MX" sz="2000" dirty="0" err="1" smtClean="0"/>
            <a:t>muestral</a:t>
          </a:r>
          <a:r>
            <a:rPr lang="es-MX" sz="2000" dirty="0" smtClean="0"/>
            <a:t> como una estimación. Las observaciones de la muestra piloto se toman como parte de la muestra final</a:t>
          </a:r>
          <a:endParaRPr lang="es-MX" sz="2000" dirty="0"/>
        </a:p>
      </dgm:t>
    </dgm:pt>
    <dgm:pt modelId="{236AA017-2227-4C46-9735-BF7F2D676DC7}" type="parTrans" cxnId="{9C984143-5D64-4A95-8B9C-AA15ADAE90B6}">
      <dgm:prSet/>
      <dgm:spPr/>
      <dgm:t>
        <a:bodyPr/>
        <a:lstStyle/>
        <a:p>
          <a:endParaRPr lang="es-MX" sz="2400"/>
        </a:p>
      </dgm:t>
    </dgm:pt>
    <dgm:pt modelId="{6482B4FF-703B-4D7F-AA10-BBF3AA24A04A}" type="sibTrans" cxnId="{9C984143-5D64-4A95-8B9C-AA15ADAE90B6}">
      <dgm:prSet/>
      <dgm:spPr/>
      <dgm:t>
        <a:bodyPr/>
        <a:lstStyle/>
        <a:p>
          <a:endParaRPr lang="es-MX" sz="2400"/>
        </a:p>
      </dgm:t>
    </dgm:pt>
    <dgm:pt modelId="{E18BF28B-5176-4019-BE59-343A2E7DF73B}">
      <dgm:prSet custT="1"/>
      <dgm:spPr/>
      <dgm:t>
        <a:bodyPr/>
        <a:lstStyle/>
        <a:p>
          <a:pPr rtl="0"/>
          <a:r>
            <a:rPr lang="es-MX" sz="2000" dirty="0" smtClean="0"/>
            <a:t>2.- Se estima la varianza a partir de estudios anteriores o similares</a:t>
          </a:r>
          <a:endParaRPr lang="es-MX" sz="2000" dirty="0"/>
        </a:p>
      </dgm:t>
    </dgm:pt>
    <dgm:pt modelId="{C25247EA-B0FA-40D6-831C-1545FF4227D6}" type="parTrans" cxnId="{7E15E4A3-B6A7-47B7-8685-4B54AE96E5A5}">
      <dgm:prSet/>
      <dgm:spPr/>
      <dgm:t>
        <a:bodyPr/>
        <a:lstStyle/>
        <a:p>
          <a:endParaRPr lang="es-MX" sz="2400"/>
        </a:p>
      </dgm:t>
    </dgm:pt>
    <dgm:pt modelId="{B2F44C6A-84A2-4821-A46B-495A43B09639}" type="sibTrans" cxnId="{7E15E4A3-B6A7-47B7-8685-4B54AE96E5A5}">
      <dgm:prSet/>
      <dgm:spPr/>
      <dgm:t>
        <a:bodyPr/>
        <a:lstStyle/>
        <a:p>
          <a:endParaRPr lang="es-MX" sz="2400"/>
        </a:p>
      </dgm:t>
    </dgm:pt>
    <dgm:pt modelId="{959D3519-1A44-4141-A3BF-F858C7CE4C9A}">
      <dgm:prSet custT="1"/>
      <dgm:spPr/>
      <dgm:t>
        <a:bodyPr/>
        <a:lstStyle/>
        <a:p>
          <a:pPr rtl="0"/>
          <a:r>
            <a:rPr lang="es-MX" sz="2000" dirty="0" smtClean="0"/>
            <a:t>3.- Si se cree que la población posee una distribución normal, se puede calcular la desviación estándar a partir del hecho que la amplitud es 6 desviaciones estándar (desviación estándar= R/6). Este método requiere saber los valores máximos y mínimos de la población</a:t>
          </a:r>
          <a:endParaRPr lang="es-MX" sz="2000" dirty="0"/>
        </a:p>
      </dgm:t>
    </dgm:pt>
    <dgm:pt modelId="{47C982E5-5FEF-4932-B4E8-75E1F047033B}" type="parTrans" cxnId="{4A1363D2-893F-46C8-A7F8-7193B4207397}">
      <dgm:prSet/>
      <dgm:spPr/>
      <dgm:t>
        <a:bodyPr/>
        <a:lstStyle/>
        <a:p>
          <a:endParaRPr lang="es-MX" sz="2400"/>
        </a:p>
      </dgm:t>
    </dgm:pt>
    <dgm:pt modelId="{170FCB13-7C2C-4431-8D3C-94B01D8BCEDA}" type="sibTrans" cxnId="{4A1363D2-893F-46C8-A7F8-7193B4207397}">
      <dgm:prSet/>
      <dgm:spPr/>
      <dgm:t>
        <a:bodyPr/>
        <a:lstStyle/>
        <a:p>
          <a:endParaRPr lang="es-MX" sz="2400"/>
        </a:p>
      </dgm:t>
    </dgm:pt>
    <dgm:pt modelId="{0447FAE4-FA65-474B-8210-E44B2D0E9900}" type="pres">
      <dgm:prSet presAssocID="{720D6179-D7EA-4A41-ACE3-6E793DF60C89}" presName="vert0" presStyleCnt="0">
        <dgm:presLayoutVars>
          <dgm:dir/>
          <dgm:animOne val="branch"/>
          <dgm:animLvl val="lvl"/>
        </dgm:presLayoutVars>
      </dgm:prSet>
      <dgm:spPr/>
      <dgm:t>
        <a:bodyPr/>
        <a:lstStyle/>
        <a:p>
          <a:endParaRPr lang="es-MX"/>
        </a:p>
      </dgm:t>
    </dgm:pt>
    <dgm:pt modelId="{0F553FD3-32D4-4639-AA6B-8D9D2D328B19}" type="pres">
      <dgm:prSet presAssocID="{8492AF5F-D279-49FF-A243-340E2469259F}" presName="thickLine" presStyleLbl="alignNode1" presStyleIdx="0" presStyleCnt="3"/>
      <dgm:spPr/>
      <dgm:t>
        <a:bodyPr/>
        <a:lstStyle/>
        <a:p>
          <a:endParaRPr lang="es-MX"/>
        </a:p>
      </dgm:t>
    </dgm:pt>
    <dgm:pt modelId="{B3C61CD8-339D-44A4-98EC-D0616F238FA0}" type="pres">
      <dgm:prSet presAssocID="{8492AF5F-D279-49FF-A243-340E2469259F}" presName="horz1" presStyleCnt="0"/>
      <dgm:spPr/>
      <dgm:t>
        <a:bodyPr/>
        <a:lstStyle/>
        <a:p>
          <a:endParaRPr lang="es-MX"/>
        </a:p>
      </dgm:t>
    </dgm:pt>
    <dgm:pt modelId="{B1930529-AE19-45DE-92A9-9EACC072BFE2}" type="pres">
      <dgm:prSet presAssocID="{8492AF5F-D279-49FF-A243-340E2469259F}" presName="tx1" presStyleLbl="revTx" presStyleIdx="0" presStyleCnt="3"/>
      <dgm:spPr/>
      <dgm:t>
        <a:bodyPr/>
        <a:lstStyle/>
        <a:p>
          <a:endParaRPr lang="es-MX"/>
        </a:p>
      </dgm:t>
    </dgm:pt>
    <dgm:pt modelId="{70A92076-414C-4A13-A9C1-F85D535355A1}" type="pres">
      <dgm:prSet presAssocID="{8492AF5F-D279-49FF-A243-340E2469259F}" presName="vert1" presStyleCnt="0"/>
      <dgm:spPr/>
      <dgm:t>
        <a:bodyPr/>
        <a:lstStyle/>
        <a:p>
          <a:endParaRPr lang="es-MX"/>
        </a:p>
      </dgm:t>
    </dgm:pt>
    <dgm:pt modelId="{764AB92C-0797-488D-8FD0-E6BA740F48C8}" type="pres">
      <dgm:prSet presAssocID="{E18BF28B-5176-4019-BE59-343A2E7DF73B}" presName="thickLine" presStyleLbl="alignNode1" presStyleIdx="1" presStyleCnt="3"/>
      <dgm:spPr/>
      <dgm:t>
        <a:bodyPr/>
        <a:lstStyle/>
        <a:p>
          <a:endParaRPr lang="es-MX"/>
        </a:p>
      </dgm:t>
    </dgm:pt>
    <dgm:pt modelId="{B0480FB1-9A33-40FF-B786-E646514EB767}" type="pres">
      <dgm:prSet presAssocID="{E18BF28B-5176-4019-BE59-343A2E7DF73B}" presName="horz1" presStyleCnt="0"/>
      <dgm:spPr/>
      <dgm:t>
        <a:bodyPr/>
        <a:lstStyle/>
        <a:p>
          <a:endParaRPr lang="es-MX"/>
        </a:p>
      </dgm:t>
    </dgm:pt>
    <dgm:pt modelId="{F02E8E22-0B81-4B4E-9126-EDFDC940D2F3}" type="pres">
      <dgm:prSet presAssocID="{E18BF28B-5176-4019-BE59-343A2E7DF73B}" presName="tx1" presStyleLbl="revTx" presStyleIdx="1" presStyleCnt="3"/>
      <dgm:spPr/>
      <dgm:t>
        <a:bodyPr/>
        <a:lstStyle/>
        <a:p>
          <a:endParaRPr lang="es-MX"/>
        </a:p>
      </dgm:t>
    </dgm:pt>
    <dgm:pt modelId="{D480A107-F781-4581-A486-2F3137F1B045}" type="pres">
      <dgm:prSet presAssocID="{E18BF28B-5176-4019-BE59-343A2E7DF73B}" presName="vert1" presStyleCnt="0"/>
      <dgm:spPr/>
      <dgm:t>
        <a:bodyPr/>
        <a:lstStyle/>
        <a:p>
          <a:endParaRPr lang="es-MX"/>
        </a:p>
      </dgm:t>
    </dgm:pt>
    <dgm:pt modelId="{A23738FE-6475-4095-A968-290BF2DEA9B7}" type="pres">
      <dgm:prSet presAssocID="{959D3519-1A44-4141-A3BF-F858C7CE4C9A}" presName="thickLine" presStyleLbl="alignNode1" presStyleIdx="2" presStyleCnt="3"/>
      <dgm:spPr/>
      <dgm:t>
        <a:bodyPr/>
        <a:lstStyle/>
        <a:p>
          <a:endParaRPr lang="es-MX"/>
        </a:p>
      </dgm:t>
    </dgm:pt>
    <dgm:pt modelId="{C55F0B55-CEFA-482E-A4FE-B45664608E21}" type="pres">
      <dgm:prSet presAssocID="{959D3519-1A44-4141-A3BF-F858C7CE4C9A}" presName="horz1" presStyleCnt="0"/>
      <dgm:spPr/>
      <dgm:t>
        <a:bodyPr/>
        <a:lstStyle/>
        <a:p>
          <a:endParaRPr lang="es-MX"/>
        </a:p>
      </dgm:t>
    </dgm:pt>
    <dgm:pt modelId="{A7657107-9EB1-4866-BF24-2484716DC9DA}" type="pres">
      <dgm:prSet presAssocID="{959D3519-1A44-4141-A3BF-F858C7CE4C9A}" presName="tx1" presStyleLbl="revTx" presStyleIdx="2" presStyleCnt="3"/>
      <dgm:spPr/>
      <dgm:t>
        <a:bodyPr/>
        <a:lstStyle/>
        <a:p>
          <a:endParaRPr lang="es-MX"/>
        </a:p>
      </dgm:t>
    </dgm:pt>
    <dgm:pt modelId="{41F62E2A-8E91-4B88-9E8D-CC3459CE7F21}" type="pres">
      <dgm:prSet presAssocID="{959D3519-1A44-4141-A3BF-F858C7CE4C9A}" presName="vert1" presStyleCnt="0"/>
      <dgm:spPr/>
      <dgm:t>
        <a:bodyPr/>
        <a:lstStyle/>
        <a:p>
          <a:endParaRPr lang="es-MX"/>
        </a:p>
      </dgm:t>
    </dgm:pt>
  </dgm:ptLst>
  <dgm:cxnLst>
    <dgm:cxn modelId="{4A1363D2-893F-46C8-A7F8-7193B4207397}" srcId="{720D6179-D7EA-4A41-ACE3-6E793DF60C89}" destId="{959D3519-1A44-4141-A3BF-F858C7CE4C9A}" srcOrd="2" destOrd="0" parTransId="{47C982E5-5FEF-4932-B4E8-75E1F047033B}" sibTransId="{170FCB13-7C2C-4431-8D3C-94B01D8BCEDA}"/>
    <dgm:cxn modelId="{24D7A5F6-94F0-497B-8AFB-A8F84A194034}" type="presOf" srcId="{8492AF5F-D279-49FF-A243-340E2469259F}" destId="{B1930529-AE19-45DE-92A9-9EACC072BFE2}" srcOrd="0" destOrd="0" presId="urn:microsoft.com/office/officeart/2008/layout/LinedList"/>
    <dgm:cxn modelId="{CFDABA6C-3C32-4408-9571-D589D1D29F9F}" type="presOf" srcId="{720D6179-D7EA-4A41-ACE3-6E793DF60C89}" destId="{0447FAE4-FA65-474B-8210-E44B2D0E9900}" srcOrd="0" destOrd="0" presId="urn:microsoft.com/office/officeart/2008/layout/LinedList"/>
    <dgm:cxn modelId="{9C984143-5D64-4A95-8B9C-AA15ADAE90B6}" srcId="{720D6179-D7EA-4A41-ACE3-6E793DF60C89}" destId="{8492AF5F-D279-49FF-A243-340E2469259F}" srcOrd="0" destOrd="0" parTransId="{236AA017-2227-4C46-9735-BF7F2D676DC7}" sibTransId="{6482B4FF-703B-4D7F-AA10-BBF3AA24A04A}"/>
    <dgm:cxn modelId="{7E15E4A3-B6A7-47B7-8685-4B54AE96E5A5}" srcId="{720D6179-D7EA-4A41-ACE3-6E793DF60C89}" destId="{E18BF28B-5176-4019-BE59-343A2E7DF73B}" srcOrd="1" destOrd="0" parTransId="{C25247EA-B0FA-40D6-831C-1545FF4227D6}" sibTransId="{B2F44C6A-84A2-4821-A46B-495A43B09639}"/>
    <dgm:cxn modelId="{9E176B2A-1A7F-4180-BCB0-AA7B38BDDE26}" type="presOf" srcId="{E18BF28B-5176-4019-BE59-343A2E7DF73B}" destId="{F02E8E22-0B81-4B4E-9126-EDFDC940D2F3}" srcOrd="0" destOrd="0" presId="urn:microsoft.com/office/officeart/2008/layout/LinedList"/>
    <dgm:cxn modelId="{40D3473C-1F4E-4C5C-84CD-4A1D8215D1C6}" type="presOf" srcId="{959D3519-1A44-4141-A3BF-F858C7CE4C9A}" destId="{A7657107-9EB1-4866-BF24-2484716DC9DA}" srcOrd="0" destOrd="0" presId="urn:microsoft.com/office/officeart/2008/layout/LinedList"/>
    <dgm:cxn modelId="{EC107664-8DAF-484C-A50A-6126E8656A93}" type="presParOf" srcId="{0447FAE4-FA65-474B-8210-E44B2D0E9900}" destId="{0F553FD3-32D4-4639-AA6B-8D9D2D328B19}" srcOrd="0" destOrd="0" presId="urn:microsoft.com/office/officeart/2008/layout/LinedList"/>
    <dgm:cxn modelId="{7314304F-32C8-4682-ADA5-49CBB9B875B0}" type="presParOf" srcId="{0447FAE4-FA65-474B-8210-E44B2D0E9900}" destId="{B3C61CD8-339D-44A4-98EC-D0616F238FA0}" srcOrd="1" destOrd="0" presId="urn:microsoft.com/office/officeart/2008/layout/LinedList"/>
    <dgm:cxn modelId="{DCAA5A94-905A-4262-9251-C6F4BD28651B}" type="presParOf" srcId="{B3C61CD8-339D-44A4-98EC-D0616F238FA0}" destId="{B1930529-AE19-45DE-92A9-9EACC072BFE2}" srcOrd="0" destOrd="0" presId="urn:microsoft.com/office/officeart/2008/layout/LinedList"/>
    <dgm:cxn modelId="{02133234-3AB8-41BC-88DC-C6D865750F4E}" type="presParOf" srcId="{B3C61CD8-339D-44A4-98EC-D0616F238FA0}" destId="{70A92076-414C-4A13-A9C1-F85D535355A1}" srcOrd="1" destOrd="0" presId="urn:microsoft.com/office/officeart/2008/layout/LinedList"/>
    <dgm:cxn modelId="{FB04816A-B09B-43E3-8BC5-5292CE4DAA14}" type="presParOf" srcId="{0447FAE4-FA65-474B-8210-E44B2D0E9900}" destId="{764AB92C-0797-488D-8FD0-E6BA740F48C8}" srcOrd="2" destOrd="0" presId="urn:microsoft.com/office/officeart/2008/layout/LinedList"/>
    <dgm:cxn modelId="{4C4E10EA-B321-42E5-ADEA-F259FE0CB968}" type="presParOf" srcId="{0447FAE4-FA65-474B-8210-E44B2D0E9900}" destId="{B0480FB1-9A33-40FF-B786-E646514EB767}" srcOrd="3" destOrd="0" presId="urn:microsoft.com/office/officeart/2008/layout/LinedList"/>
    <dgm:cxn modelId="{BEEEEAA8-A353-4435-BE47-A2420BBA8725}" type="presParOf" srcId="{B0480FB1-9A33-40FF-B786-E646514EB767}" destId="{F02E8E22-0B81-4B4E-9126-EDFDC940D2F3}" srcOrd="0" destOrd="0" presId="urn:microsoft.com/office/officeart/2008/layout/LinedList"/>
    <dgm:cxn modelId="{44CFF02E-FB84-4962-A155-C5518B920836}" type="presParOf" srcId="{B0480FB1-9A33-40FF-B786-E646514EB767}" destId="{D480A107-F781-4581-A486-2F3137F1B045}" srcOrd="1" destOrd="0" presId="urn:microsoft.com/office/officeart/2008/layout/LinedList"/>
    <dgm:cxn modelId="{B72FFA5F-D3F6-4B34-8966-6FD759C757DC}" type="presParOf" srcId="{0447FAE4-FA65-474B-8210-E44B2D0E9900}" destId="{A23738FE-6475-4095-A968-290BF2DEA9B7}" srcOrd="4" destOrd="0" presId="urn:microsoft.com/office/officeart/2008/layout/LinedList"/>
    <dgm:cxn modelId="{C9988755-63CD-42CD-BF34-C840C97E6944}" type="presParOf" srcId="{0447FAE4-FA65-474B-8210-E44B2D0E9900}" destId="{C55F0B55-CEFA-482E-A4FE-B45664608E21}" srcOrd="5" destOrd="0" presId="urn:microsoft.com/office/officeart/2008/layout/LinedList"/>
    <dgm:cxn modelId="{5024E619-9384-40D7-B6C2-16F7BFCECAD3}" type="presParOf" srcId="{C55F0B55-CEFA-482E-A4FE-B45664608E21}" destId="{A7657107-9EB1-4866-BF24-2484716DC9DA}" srcOrd="0" destOrd="0" presId="urn:microsoft.com/office/officeart/2008/layout/LinedList"/>
    <dgm:cxn modelId="{772F55DF-A340-4D9E-A4A1-4731E8F02AC7}" type="presParOf" srcId="{C55F0B55-CEFA-482E-A4FE-B45664608E21}" destId="{41F62E2A-8E91-4B88-9E8D-CC3459CE7F2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20D6179-D7EA-4A41-ACE3-6E793DF60C89}" type="doc">
      <dgm:prSet loTypeId="urn:microsoft.com/office/officeart/2008/layout/LinedList" loCatId="list" qsTypeId="urn:microsoft.com/office/officeart/2005/8/quickstyle/simple5" qsCatId="simple" csTypeId="urn:microsoft.com/office/officeart/2005/8/colors/colorful1" csCatId="colorful" phldr="1"/>
      <dgm:spPr/>
      <dgm:t>
        <a:bodyPr/>
        <a:lstStyle/>
        <a:p>
          <a:endParaRPr lang="es-MX"/>
        </a:p>
      </dgm:t>
    </dgm:pt>
    <dgm:pt modelId="{8492AF5F-D279-49FF-A243-340E2469259F}">
      <dgm:prSet custT="1"/>
      <dgm:spPr/>
      <dgm:t>
        <a:bodyPr/>
        <a:lstStyle/>
        <a:p>
          <a:pPr rtl="0"/>
          <a:r>
            <a:rPr lang="es-MX" sz="1800" dirty="0" smtClean="0"/>
            <a:t>1</a:t>
          </a:r>
          <a:r>
            <a:rPr lang="es-MX" sz="2000" dirty="0" smtClean="0"/>
            <a:t>.- Se extrae una muestra “piloto” de la población y se calcula proporción, la cual se usa como estimación</a:t>
          </a:r>
          <a:endParaRPr lang="es-MX" sz="2000" dirty="0"/>
        </a:p>
      </dgm:t>
    </dgm:pt>
    <dgm:pt modelId="{236AA017-2227-4C46-9735-BF7F2D676DC7}" type="parTrans" cxnId="{9C984143-5D64-4A95-8B9C-AA15ADAE90B6}">
      <dgm:prSet/>
      <dgm:spPr/>
      <dgm:t>
        <a:bodyPr/>
        <a:lstStyle/>
        <a:p>
          <a:endParaRPr lang="es-MX" sz="2400"/>
        </a:p>
      </dgm:t>
    </dgm:pt>
    <dgm:pt modelId="{6482B4FF-703B-4D7F-AA10-BBF3AA24A04A}" type="sibTrans" cxnId="{9C984143-5D64-4A95-8B9C-AA15ADAE90B6}">
      <dgm:prSet/>
      <dgm:spPr/>
      <dgm:t>
        <a:bodyPr/>
        <a:lstStyle/>
        <a:p>
          <a:endParaRPr lang="es-MX" sz="2400"/>
        </a:p>
      </dgm:t>
    </dgm:pt>
    <dgm:pt modelId="{E18BF28B-5176-4019-BE59-343A2E7DF73B}">
      <dgm:prSet custT="1"/>
      <dgm:spPr/>
      <dgm:t>
        <a:bodyPr/>
        <a:lstStyle/>
        <a:p>
          <a:pPr rtl="0"/>
          <a:r>
            <a:rPr lang="es-MX" sz="2000" dirty="0" smtClean="0"/>
            <a:t>2.-En ocasiones se puede tener una idea del límite superior para la proporción de la población, y utilizarla como estimación</a:t>
          </a:r>
          <a:endParaRPr lang="es-MX" sz="2000" dirty="0"/>
        </a:p>
      </dgm:t>
    </dgm:pt>
    <dgm:pt modelId="{C25247EA-B0FA-40D6-831C-1545FF4227D6}" type="parTrans" cxnId="{7E15E4A3-B6A7-47B7-8685-4B54AE96E5A5}">
      <dgm:prSet/>
      <dgm:spPr/>
      <dgm:t>
        <a:bodyPr/>
        <a:lstStyle/>
        <a:p>
          <a:endParaRPr lang="es-MX" sz="2400"/>
        </a:p>
      </dgm:t>
    </dgm:pt>
    <dgm:pt modelId="{B2F44C6A-84A2-4821-A46B-495A43B09639}" type="sibTrans" cxnId="{7E15E4A3-B6A7-47B7-8685-4B54AE96E5A5}">
      <dgm:prSet/>
      <dgm:spPr/>
      <dgm:t>
        <a:bodyPr/>
        <a:lstStyle/>
        <a:p>
          <a:endParaRPr lang="es-MX" sz="2400"/>
        </a:p>
      </dgm:t>
    </dgm:pt>
    <dgm:pt modelId="{959D3519-1A44-4141-A3BF-F858C7CE4C9A}">
      <dgm:prSet custT="1"/>
      <dgm:spPr/>
      <dgm:t>
        <a:bodyPr/>
        <a:lstStyle/>
        <a:p>
          <a:pPr rtl="0"/>
          <a:r>
            <a:rPr lang="es-MX" sz="2000" dirty="0" smtClean="0"/>
            <a:t>3.- Sólo si es imposible obtener una estimación, se sustituye con </a:t>
          </a:r>
          <a:r>
            <a:rPr lang="es-MX" sz="2000" i="1" dirty="0" smtClean="0"/>
            <a:t>p</a:t>
          </a:r>
          <a:r>
            <a:rPr lang="es-MX" sz="2000" dirty="0" smtClean="0"/>
            <a:t>=0.5, ya que este valor en la fórmula proporciona el máximo valor de </a:t>
          </a:r>
          <a:r>
            <a:rPr lang="es-MX" sz="2000" i="1" dirty="0" smtClean="0"/>
            <a:t>n</a:t>
          </a:r>
          <a:endParaRPr lang="es-MX" sz="2000" i="1" dirty="0"/>
        </a:p>
      </dgm:t>
    </dgm:pt>
    <dgm:pt modelId="{47C982E5-5FEF-4932-B4E8-75E1F047033B}" type="parTrans" cxnId="{4A1363D2-893F-46C8-A7F8-7193B4207397}">
      <dgm:prSet/>
      <dgm:spPr/>
      <dgm:t>
        <a:bodyPr/>
        <a:lstStyle/>
        <a:p>
          <a:endParaRPr lang="es-MX" sz="2400"/>
        </a:p>
      </dgm:t>
    </dgm:pt>
    <dgm:pt modelId="{170FCB13-7C2C-4431-8D3C-94B01D8BCEDA}" type="sibTrans" cxnId="{4A1363D2-893F-46C8-A7F8-7193B4207397}">
      <dgm:prSet/>
      <dgm:spPr/>
      <dgm:t>
        <a:bodyPr/>
        <a:lstStyle/>
        <a:p>
          <a:endParaRPr lang="es-MX" sz="2400"/>
        </a:p>
      </dgm:t>
    </dgm:pt>
    <dgm:pt modelId="{0447FAE4-FA65-474B-8210-E44B2D0E9900}" type="pres">
      <dgm:prSet presAssocID="{720D6179-D7EA-4A41-ACE3-6E793DF60C89}" presName="vert0" presStyleCnt="0">
        <dgm:presLayoutVars>
          <dgm:dir/>
          <dgm:animOne val="branch"/>
          <dgm:animLvl val="lvl"/>
        </dgm:presLayoutVars>
      </dgm:prSet>
      <dgm:spPr/>
      <dgm:t>
        <a:bodyPr/>
        <a:lstStyle/>
        <a:p>
          <a:endParaRPr lang="es-MX"/>
        </a:p>
      </dgm:t>
    </dgm:pt>
    <dgm:pt modelId="{0F553FD3-32D4-4639-AA6B-8D9D2D328B19}" type="pres">
      <dgm:prSet presAssocID="{8492AF5F-D279-49FF-A243-340E2469259F}" presName="thickLine" presStyleLbl="alignNode1" presStyleIdx="0" presStyleCnt="3"/>
      <dgm:spPr/>
      <dgm:t>
        <a:bodyPr/>
        <a:lstStyle/>
        <a:p>
          <a:endParaRPr lang="es-MX"/>
        </a:p>
      </dgm:t>
    </dgm:pt>
    <dgm:pt modelId="{B3C61CD8-339D-44A4-98EC-D0616F238FA0}" type="pres">
      <dgm:prSet presAssocID="{8492AF5F-D279-49FF-A243-340E2469259F}" presName="horz1" presStyleCnt="0"/>
      <dgm:spPr/>
      <dgm:t>
        <a:bodyPr/>
        <a:lstStyle/>
        <a:p>
          <a:endParaRPr lang="es-MX"/>
        </a:p>
      </dgm:t>
    </dgm:pt>
    <dgm:pt modelId="{B1930529-AE19-45DE-92A9-9EACC072BFE2}" type="pres">
      <dgm:prSet presAssocID="{8492AF5F-D279-49FF-A243-340E2469259F}" presName="tx1" presStyleLbl="revTx" presStyleIdx="0" presStyleCnt="3"/>
      <dgm:spPr/>
      <dgm:t>
        <a:bodyPr/>
        <a:lstStyle/>
        <a:p>
          <a:endParaRPr lang="es-MX"/>
        </a:p>
      </dgm:t>
    </dgm:pt>
    <dgm:pt modelId="{70A92076-414C-4A13-A9C1-F85D535355A1}" type="pres">
      <dgm:prSet presAssocID="{8492AF5F-D279-49FF-A243-340E2469259F}" presName="vert1" presStyleCnt="0"/>
      <dgm:spPr/>
      <dgm:t>
        <a:bodyPr/>
        <a:lstStyle/>
        <a:p>
          <a:endParaRPr lang="es-MX"/>
        </a:p>
      </dgm:t>
    </dgm:pt>
    <dgm:pt modelId="{764AB92C-0797-488D-8FD0-E6BA740F48C8}" type="pres">
      <dgm:prSet presAssocID="{E18BF28B-5176-4019-BE59-343A2E7DF73B}" presName="thickLine" presStyleLbl="alignNode1" presStyleIdx="1" presStyleCnt="3"/>
      <dgm:spPr/>
      <dgm:t>
        <a:bodyPr/>
        <a:lstStyle/>
        <a:p>
          <a:endParaRPr lang="es-MX"/>
        </a:p>
      </dgm:t>
    </dgm:pt>
    <dgm:pt modelId="{B0480FB1-9A33-40FF-B786-E646514EB767}" type="pres">
      <dgm:prSet presAssocID="{E18BF28B-5176-4019-BE59-343A2E7DF73B}" presName="horz1" presStyleCnt="0"/>
      <dgm:spPr/>
      <dgm:t>
        <a:bodyPr/>
        <a:lstStyle/>
        <a:p>
          <a:endParaRPr lang="es-MX"/>
        </a:p>
      </dgm:t>
    </dgm:pt>
    <dgm:pt modelId="{F02E8E22-0B81-4B4E-9126-EDFDC940D2F3}" type="pres">
      <dgm:prSet presAssocID="{E18BF28B-5176-4019-BE59-343A2E7DF73B}" presName="tx1" presStyleLbl="revTx" presStyleIdx="1" presStyleCnt="3"/>
      <dgm:spPr/>
      <dgm:t>
        <a:bodyPr/>
        <a:lstStyle/>
        <a:p>
          <a:endParaRPr lang="es-MX"/>
        </a:p>
      </dgm:t>
    </dgm:pt>
    <dgm:pt modelId="{D480A107-F781-4581-A486-2F3137F1B045}" type="pres">
      <dgm:prSet presAssocID="{E18BF28B-5176-4019-BE59-343A2E7DF73B}" presName="vert1" presStyleCnt="0"/>
      <dgm:spPr/>
      <dgm:t>
        <a:bodyPr/>
        <a:lstStyle/>
        <a:p>
          <a:endParaRPr lang="es-MX"/>
        </a:p>
      </dgm:t>
    </dgm:pt>
    <dgm:pt modelId="{A23738FE-6475-4095-A968-290BF2DEA9B7}" type="pres">
      <dgm:prSet presAssocID="{959D3519-1A44-4141-A3BF-F858C7CE4C9A}" presName="thickLine" presStyleLbl="alignNode1" presStyleIdx="2" presStyleCnt="3"/>
      <dgm:spPr/>
      <dgm:t>
        <a:bodyPr/>
        <a:lstStyle/>
        <a:p>
          <a:endParaRPr lang="es-MX"/>
        </a:p>
      </dgm:t>
    </dgm:pt>
    <dgm:pt modelId="{C55F0B55-CEFA-482E-A4FE-B45664608E21}" type="pres">
      <dgm:prSet presAssocID="{959D3519-1A44-4141-A3BF-F858C7CE4C9A}" presName="horz1" presStyleCnt="0"/>
      <dgm:spPr/>
      <dgm:t>
        <a:bodyPr/>
        <a:lstStyle/>
        <a:p>
          <a:endParaRPr lang="es-MX"/>
        </a:p>
      </dgm:t>
    </dgm:pt>
    <dgm:pt modelId="{A7657107-9EB1-4866-BF24-2484716DC9DA}" type="pres">
      <dgm:prSet presAssocID="{959D3519-1A44-4141-A3BF-F858C7CE4C9A}" presName="tx1" presStyleLbl="revTx" presStyleIdx="2" presStyleCnt="3"/>
      <dgm:spPr/>
      <dgm:t>
        <a:bodyPr/>
        <a:lstStyle/>
        <a:p>
          <a:endParaRPr lang="es-MX"/>
        </a:p>
      </dgm:t>
    </dgm:pt>
    <dgm:pt modelId="{41F62E2A-8E91-4B88-9E8D-CC3459CE7F21}" type="pres">
      <dgm:prSet presAssocID="{959D3519-1A44-4141-A3BF-F858C7CE4C9A}" presName="vert1" presStyleCnt="0"/>
      <dgm:spPr/>
      <dgm:t>
        <a:bodyPr/>
        <a:lstStyle/>
        <a:p>
          <a:endParaRPr lang="es-MX"/>
        </a:p>
      </dgm:t>
    </dgm:pt>
  </dgm:ptLst>
  <dgm:cxnLst>
    <dgm:cxn modelId="{4A1363D2-893F-46C8-A7F8-7193B4207397}" srcId="{720D6179-D7EA-4A41-ACE3-6E793DF60C89}" destId="{959D3519-1A44-4141-A3BF-F858C7CE4C9A}" srcOrd="2" destOrd="0" parTransId="{47C982E5-5FEF-4932-B4E8-75E1F047033B}" sibTransId="{170FCB13-7C2C-4431-8D3C-94B01D8BCEDA}"/>
    <dgm:cxn modelId="{645A1D2E-45FA-48B2-8345-2830C77130FD}" type="presOf" srcId="{E18BF28B-5176-4019-BE59-343A2E7DF73B}" destId="{F02E8E22-0B81-4B4E-9126-EDFDC940D2F3}" srcOrd="0" destOrd="0" presId="urn:microsoft.com/office/officeart/2008/layout/LinedList"/>
    <dgm:cxn modelId="{21E27F72-3C81-44F0-A3CB-D7AF4DB1A261}" type="presOf" srcId="{8492AF5F-D279-49FF-A243-340E2469259F}" destId="{B1930529-AE19-45DE-92A9-9EACC072BFE2}" srcOrd="0" destOrd="0" presId="urn:microsoft.com/office/officeart/2008/layout/LinedList"/>
    <dgm:cxn modelId="{9C984143-5D64-4A95-8B9C-AA15ADAE90B6}" srcId="{720D6179-D7EA-4A41-ACE3-6E793DF60C89}" destId="{8492AF5F-D279-49FF-A243-340E2469259F}" srcOrd="0" destOrd="0" parTransId="{236AA017-2227-4C46-9735-BF7F2D676DC7}" sibTransId="{6482B4FF-703B-4D7F-AA10-BBF3AA24A04A}"/>
    <dgm:cxn modelId="{7E15E4A3-B6A7-47B7-8685-4B54AE96E5A5}" srcId="{720D6179-D7EA-4A41-ACE3-6E793DF60C89}" destId="{E18BF28B-5176-4019-BE59-343A2E7DF73B}" srcOrd="1" destOrd="0" parTransId="{C25247EA-B0FA-40D6-831C-1545FF4227D6}" sibTransId="{B2F44C6A-84A2-4821-A46B-495A43B09639}"/>
    <dgm:cxn modelId="{97E1D54D-2D06-4E06-BA3B-1DF43247BDCB}" type="presOf" srcId="{959D3519-1A44-4141-A3BF-F858C7CE4C9A}" destId="{A7657107-9EB1-4866-BF24-2484716DC9DA}" srcOrd="0" destOrd="0" presId="urn:microsoft.com/office/officeart/2008/layout/LinedList"/>
    <dgm:cxn modelId="{57B07459-1474-4EA8-AC59-12E5A6B8A623}" type="presOf" srcId="{720D6179-D7EA-4A41-ACE3-6E793DF60C89}" destId="{0447FAE4-FA65-474B-8210-E44B2D0E9900}" srcOrd="0" destOrd="0" presId="urn:microsoft.com/office/officeart/2008/layout/LinedList"/>
    <dgm:cxn modelId="{78F5966D-9910-4694-88D7-6253AF0107E2}" type="presParOf" srcId="{0447FAE4-FA65-474B-8210-E44B2D0E9900}" destId="{0F553FD3-32D4-4639-AA6B-8D9D2D328B19}" srcOrd="0" destOrd="0" presId="urn:microsoft.com/office/officeart/2008/layout/LinedList"/>
    <dgm:cxn modelId="{79DC80EC-1968-4D06-B53B-65AA200F6581}" type="presParOf" srcId="{0447FAE4-FA65-474B-8210-E44B2D0E9900}" destId="{B3C61CD8-339D-44A4-98EC-D0616F238FA0}" srcOrd="1" destOrd="0" presId="urn:microsoft.com/office/officeart/2008/layout/LinedList"/>
    <dgm:cxn modelId="{261BE7AC-449D-4E6B-9DA4-49B622FEE645}" type="presParOf" srcId="{B3C61CD8-339D-44A4-98EC-D0616F238FA0}" destId="{B1930529-AE19-45DE-92A9-9EACC072BFE2}" srcOrd="0" destOrd="0" presId="urn:microsoft.com/office/officeart/2008/layout/LinedList"/>
    <dgm:cxn modelId="{19689876-F370-41AB-AA0D-2977D7F6B670}" type="presParOf" srcId="{B3C61CD8-339D-44A4-98EC-D0616F238FA0}" destId="{70A92076-414C-4A13-A9C1-F85D535355A1}" srcOrd="1" destOrd="0" presId="urn:microsoft.com/office/officeart/2008/layout/LinedList"/>
    <dgm:cxn modelId="{97F5D59A-9116-4DF8-801F-BD28995EE72A}" type="presParOf" srcId="{0447FAE4-FA65-474B-8210-E44B2D0E9900}" destId="{764AB92C-0797-488D-8FD0-E6BA740F48C8}" srcOrd="2" destOrd="0" presId="urn:microsoft.com/office/officeart/2008/layout/LinedList"/>
    <dgm:cxn modelId="{13C9A925-5372-4DFF-B1AA-F25F33533CB4}" type="presParOf" srcId="{0447FAE4-FA65-474B-8210-E44B2D0E9900}" destId="{B0480FB1-9A33-40FF-B786-E646514EB767}" srcOrd="3" destOrd="0" presId="urn:microsoft.com/office/officeart/2008/layout/LinedList"/>
    <dgm:cxn modelId="{BCE0EFFA-8BDC-41B6-852B-5567DF817758}" type="presParOf" srcId="{B0480FB1-9A33-40FF-B786-E646514EB767}" destId="{F02E8E22-0B81-4B4E-9126-EDFDC940D2F3}" srcOrd="0" destOrd="0" presId="urn:microsoft.com/office/officeart/2008/layout/LinedList"/>
    <dgm:cxn modelId="{E6ECA1A6-154A-49F1-A795-25463F8449E9}" type="presParOf" srcId="{B0480FB1-9A33-40FF-B786-E646514EB767}" destId="{D480A107-F781-4581-A486-2F3137F1B045}" srcOrd="1" destOrd="0" presId="urn:microsoft.com/office/officeart/2008/layout/LinedList"/>
    <dgm:cxn modelId="{66F10659-E6BC-4E49-A82B-C90EB449E026}" type="presParOf" srcId="{0447FAE4-FA65-474B-8210-E44B2D0E9900}" destId="{A23738FE-6475-4095-A968-290BF2DEA9B7}" srcOrd="4" destOrd="0" presId="urn:microsoft.com/office/officeart/2008/layout/LinedList"/>
    <dgm:cxn modelId="{D6926177-C81B-4B96-94AA-6BDC663EFA4E}" type="presParOf" srcId="{0447FAE4-FA65-474B-8210-E44B2D0E9900}" destId="{C55F0B55-CEFA-482E-A4FE-B45664608E21}" srcOrd="5" destOrd="0" presId="urn:microsoft.com/office/officeart/2008/layout/LinedList"/>
    <dgm:cxn modelId="{2F490500-B85E-4E74-B376-06089A3BCCC4}" type="presParOf" srcId="{C55F0B55-CEFA-482E-A4FE-B45664608E21}" destId="{A7657107-9EB1-4866-BF24-2484716DC9DA}" srcOrd="0" destOrd="0" presId="urn:microsoft.com/office/officeart/2008/layout/LinedList"/>
    <dgm:cxn modelId="{7D675954-45CA-443C-A270-9F8472560BB8}" type="presParOf" srcId="{C55F0B55-CEFA-482E-A4FE-B45664608E21}" destId="{41F62E2A-8E91-4B88-9E8D-CC3459CE7F2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DD8349-821C-4FCC-BA0C-D2CAF20A7D7D}">
      <dsp:nvSpPr>
        <dsp:cNvPr id="0" name=""/>
        <dsp:cNvSpPr/>
      </dsp:nvSpPr>
      <dsp:spPr>
        <a:xfrm>
          <a:off x="8415" y="2537389"/>
          <a:ext cx="2737768" cy="136888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es-MX" sz="2400" b="1" kern="1200" dirty="0" smtClean="0"/>
            <a:t>Inferencia Estadística</a:t>
          </a:r>
          <a:endParaRPr lang="es-MX" sz="2400" b="1" kern="1200" dirty="0"/>
        </a:p>
      </dsp:txBody>
      <dsp:txXfrm>
        <a:off x="48508" y="2577482"/>
        <a:ext cx="2657582" cy="1288698"/>
      </dsp:txXfrm>
    </dsp:sp>
    <dsp:sp modelId="{B027C208-BB65-4EF1-B135-21A6D3B669C6}">
      <dsp:nvSpPr>
        <dsp:cNvPr id="0" name=""/>
        <dsp:cNvSpPr/>
      </dsp:nvSpPr>
      <dsp:spPr>
        <a:xfrm>
          <a:off x="2746183" y="3202712"/>
          <a:ext cx="1095107" cy="38238"/>
        </a:xfrm>
        <a:custGeom>
          <a:avLst/>
          <a:gdLst/>
          <a:ahLst/>
          <a:cxnLst/>
          <a:rect l="0" t="0" r="0" b="0"/>
          <a:pathLst>
            <a:path>
              <a:moveTo>
                <a:pt x="0" y="19119"/>
              </a:moveTo>
              <a:lnTo>
                <a:pt x="1095107" y="19119"/>
              </a:lnTo>
            </a:path>
          </a:pathLst>
        </a:custGeom>
        <a:noFill/>
        <a:ln w="1905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3266359" y="3194453"/>
        <a:ext cx="54755" cy="54755"/>
      </dsp:txXfrm>
    </dsp:sp>
    <dsp:sp modelId="{8C321639-3D5F-4B4A-BAD9-ABEAC2056158}">
      <dsp:nvSpPr>
        <dsp:cNvPr id="0" name=""/>
        <dsp:cNvSpPr/>
      </dsp:nvSpPr>
      <dsp:spPr>
        <a:xfrm>
          <a:off x="3841290" y="1607342"/>
          <a:ext cx="2737768" cy="3228978"/>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es-MX" sz="2400" b="1" kern="1200" dirty="0" smtClean="0"/>
            <a:t>Proceso mediante el cual se llega a conclusiones acerca de un población con base en la información que se obtiene a partir de una muestra de ella</a:t>
          </a:r>
          <a:endParaRPr lang="es-MX" sz="2400" b="1" kern="1200" dirty="0"/>
        </a:p>
      </dsp:txBody>
      <dsp:txXfrm>
        <a:off x="3921476" y="1687528"/>
        <a:ext cx="2577396" cy="3068606"/>
      </dsp:txXfrm>
    </dsp:sp>
    <dsp:sp modelId="{63469471-9A45-40EF-97DA-6CABF6A55DAD}">
      <dsp:nvSpPr>
        <dsp:cNvPr id="0" name=""/>
        <dsp:cNvSpPr/>
      </dsp:nvSpPr>
      <dsp:spPr>
        <a:xfrm rot="19457599">
          <a:off x="6452298" y="2809157"/>
          <a:ext cx="1348628" cy="38238"/>
        </a:xfrm>
        <a:custGeom>
          <a:avLst/>
          <a:gdLst/>
          <a:ahLst/>
          <a:cxnLst/>
          <a:rect l="0" t="0" r="0" b="0"/>
          <a:pathLst>
            <a:path>
              <a:moveTo>
                <a:pt x="0" y="19119"/>
              </a:moveTo>
              <a:lnTo>
                <a:pt x="1348628" y="19119"/>
              </a:lnTo>
            </a:path>
          </a:pathLst>
        </a:custGeom>
        <a:noFill/>
        <a:ln w="1905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7092897" y="2794561"/>
        <a:ext cx="67431" cy="67431"/>
      </dsp:txXfrm>
    </dsp:sp>
    <dsp:sp modelId="{34FB3334-29B9-4CBD-9DF0-7A333B8A75AA}">
      <dsp:nvSpPr>
        <dsp:cNvPr id="0" name=""/>
        <dsp:cNvSpPr/>
      </dsp:nvSpPr>
      <dsp:spPr>
        <a:xfrm>
          <a:off x="7674166" y="1750281"/>
          <a:ext cx="2737768" cy="1368884"/>
        </a:xfrm>
        <a:prstGeom prst="roundRect">
          <a:avLst>
            <a:gd name="adj" fmla="val 10000"/>
          </a:avLst>
        </a:prstGeom>
        <a:solidFill>
          <a:srgbClr val="00B05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rtl="0">
            <a:lnSpc>
              <a:spcPct val="90000"/>
            </a:lnSpc>
            <a:spcBef>
              <a:spcPct val="0"/>
            </a:spcBef>
            <a:spcAft>
              <a:spcPct val="35000"/>
            </a:spcAft>
          </a:pPr>
          <a:r>
            <a:rPr lang="es-MX" sz="2800" kern="1200" dirty="0" smtClean="0"/>
            <a:t>Estimación</a:t>
          </a:r>
          <a:endParaRPr lang="es-MX" sz="2800" kern="1200" dirty="0"/>
        </a:p>
      </dsp:txBody>
      <dsp:txXfrm>
        <a:off x="7714259" y="1790374"/>
        <a:ext cx="2657582" cy="1288698"/>
      </dsp:txXfrm>
    </dsp:sp>
    <dsp:sp modelId="{2F6BE9B2-FD5A-4E3E-B7F2-BCEB5DA64106}">
      <dsp:nvSpPr>
        <dsp:cNvPr id="0" name=""/>
        <dsp:cNvSpPr/>
      </dsp:nvSpPr>
      <dsp:spPr>
        <a:xfrm rot="2142401">
          <a:off x="6452298" y="3596266"/>
          <a:ext cx="1348628" cy="38238"/>
        </a:xfrm>
        <a:custGeom>
          <a:avLst/>
          <a:gdLst/>
          <a:ahLst/>
          <a:cxnLst/>
          <a:rect l="0" t="0" r="0" b="0"/>
          <a:pathLst>
            <a:path>
              <a:moveTo>
                <a:pt x="0" y="19119"/>
              </a:moveTo>
              <a:lnTo>
                <a:pt x="1348628" y="19119"/>
              </a:lnTo>
            </a:path>
          </a:pathLst>
        </a:custGeom>
        <a:noFill/>
        <a:ln w="1905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7092897" y="3581669"/>
        <a:ext cx="67431" cy="67431"/>
      </dsp:txXfrm>
    </dsp:sp>
    <dsp:sp modelId="{DEEA5C3A-E8B7-4255-85E2-3EE40FEF50A2}">
      <dsp:nvSpPr>
        <dsp:cNvPr id="0" name=""/>
        <dsp:cNvSpPr/>
      </dsp:nvSpPr>
      <dsp:spPr>
        <a:xfrm>
          <a:off x="7674166" y="3324497"/>
          <a:ext cx="2737768" cy="1368884"/>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rtl="0">
            <a:lnSpc>
              <a:spcPct val="90000"/>
            </a:lnSpc>
            <a:spcBef>
              <a:spcPct val="0"/>
            </a:spcBef>
            <a:spcAft>
              <a:spcPct val="35000"/>
            </a:spcAft>
          </a:pPr>
          <a:r>
            <a:rPr lang="es-MX" sz="2800" kern="1200" dirty="0" smtClean="0"/>
            <a:t>Prueba de hipótesis</a:t>
          </a:r>
          <a:endParaRPr lang="es-MX" sz="2800" kern="1200" dirty="0"/>
        </a:p>
      </dsp:txBody>
      <dsp:txXfrm>
        <a:off x="7714259" y="3364590"/>
        <a:ext cx="2657582" cy="12886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D2969B-E43C-4E4D-97B4-445475C49881}">
      <dsp:nvSpPr>
        <dsp:cNvPr id="0" name=""/>
        <dsp:cNvSpPr/>
      </dsp:nvSpPr>
      <dsp:spPr>
        <a:xfrm>
          <a:off x="-4565598" y="-700039"/>
          <a:ext cx="5438678" cy="5438678"/>
        </a:xfrm>
        <a:prstGeom prst="blockArc">
          <a:avLst>
            <a:gd name="adj1" fmla="val 18900000"/>
            <a:gd name="adj2" fmla="val 2700000"/>
            <a:gd name="adj3" fmla="val 397"/>
          </a:avLst>
        </a:prstGeom>
        <a:noFill/>
        <a:ln w="1905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D8255-DD25-43F6-A1CB-D0889F8FDDF6}">
      <dsp:nvSpPr>
        <dsp:cNvPr id="0" name=""/>
        <dsp:cNvSpPr/>
      </dsp:nvSpPr>
      <dsp:spPr>
        <a:xfrm>
          <a:off x="326054" y="212672"/>
          <a:ext cx="5457531" cy="425183"/>
        </a:xfrm>
        <a:prstGeom prst="rect">
          <a:avLst/>
        </a:prstGeom>
        <a:solidFill>
          <a:schemeClr val="accent2">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37490" tIns="60960" rIns="60960" bIns="60960" numCol="1" spcCol="1270" anchor="ctr" anchorCtr="0">
          <a:noAutofit/>
        </a:bodyPr>
        <a:lstStyle/>
        <a:p>
          <a:pPr lvl="0" algn="l" defTabSz="1066800" rtl="0">
            <a:lnSpc>
              <a:spcPct val="90000"/>
            </a:lnSpc>
            <a:spcBef>
              <a:spcPct val="0"/>
            </a:spcBef>
            <a:spcAft>
              <a:spcPct val="35000"/>
            </a:spcAft>
          </a:pPr>
          <a:r>
            <a:rPr lang="es-MX" sz="2400" b="1" kern="1200" dirty="0" smtClean="0">
              <a:solidFill>
                <a:schemeClr val="bg1"/>
              </a:solidFill>
            </a:rPr>
            <a:t>Media</a:t>
          </a:r>
          <a:endParaRPr lang="es-MX" sz="2400" kern="1200" dirty="0">
            <a:solidFill>
              <a:schemeClr val="bg1"/>
            </a:solidFill>
          </a:endParaRPr>
        </a:p>
      </dsp:txBody>
      <dsp:txXfrm>
        <a:off x="326054" y="212672"/>
        <a:ext cx="5457531" cy="425183"/>
      </dsp:txXfrm>
    </dsp:sp>
    <dsp:sp modelId="{E0DF25CE-102F-4312-BEF0-BFC680AB1C92}">
      <dsp:nvSpPr>
        <dsp:cNvPr id="0" name=""/>
        <dsp:cNvSpPr/>
      </dsp:nvSpPr>
      <dsp:spPr>
        <a:xfrm>
          <a:off x="60314" y="159524"/>
          <a:ext cx="531479" cy="531479"/>
        </a:xfrm>
        <a:prstGeom prst="ellipse">
          <a:avLst/>
        </a:prstGeom>
        <a:solidFill>
          <a:schemeClr val="lt1">
            <a:hueOff val="0"/>
            <a:satOff val="0"/>
            <a:lumOff val="0"/>
            <a:alphaOff val="0"/>
          </a:schemeClr>
        </a:solidFill>
        <a:ln w="10000" cap="flat" cmpd="sng" algn="ctr">
          <a:solidFill>
            <a:schemeClr val="accent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5E1C9121-BBC9-4732-B811-7758AC529D7E}">
      <dsp:nvSpPr>
        <dsp:cNvPr id="0" name=""/>
        <dsp:cNvSpPr/>
      </dsp:nvSpPr>
      <dsp:spPr>
        <a:xfrm>
          <a:off x="675797" y="850367"/>
          <a:ext cx="5107788" cy="425183"/>
        </a:xfrm>
        <a:prstGeom prst="rect">
          <a:avLst/>
        </a:prstGeom>
        <a:solidFill>
          <a:schemeClr val="accent3">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37490" tIns="60960" rIns="60960" bIns="60960" numCol="1" spcCol="1270" anchor="ctr" anchorCtr="0">
          <a:noAutofit/>
        </a:bodyPr>
        <a:lstStyle/>
        <a:p>
          <a:pPr lvl="0" algn="l" defTabSz="1066800" rtl="0">
            <a:lnSpc>
              <a:spcPct val="90000"/>
            </a:lnSpc>
            <a:spcBef>
              <a:spcPct val="0"/>
            </a:spcBef>
            <a:spcAft>
              <a:spcPct val="35000"/>
            </a:spcAft>
          </a:pPr>
          <a:r>
            <a:rPr lang="es-MX" sz="2400" b="1" kern="1200" smtClean="0">
              <a:solidFill>
                <a:schemeClr val="bg1"/>
              </a:solidFill>
            </a:rPr>
            <a:t>Proporción</a:t>
          </a:r>
          <a:r>
            <a:rPr lang="es-MX" sz="2400" kern="1200" smtClean="0">
              <a:solidFill>
                <a:schemeClr val="bg1"/>
              </a:solidFill>
            </a:rPr>
            <a:t> </a:t>
          </a:r>
          <a:endParaRPr lang="es-MX" sz="2400" kern="1200" dirty="0">
            <a:solidFill>
              <a:schemeClr val="bg1"/>
            </a:solidFill>
          </a:endParaRPr>
        </a:p>
      </dsp:txBody>
      <dsp:txXfrm>
        <a:off x="675797" y="850367"/>
        <a:ext cx="5107788" cy="425183"/>
      </dsp:txXfrm>
    </dsp:sp>
    <dsp:sp modelId="{B2488DD9-837C-4B1F-B1C4-A543E47BE31D}">
      <dsp:nvSpPr>
        <dsp:cNvPr id="0" name=""/>
        <dsp:cNvSpPr/>
      </dsp:nvSpPr>
      <dsp:spPr>
        <a:xfrm>
          <a:off x="410057" y="797219"/>
          <a:ext cx="531479" cy="531479"/>
        </a:xfrm>
        <a:prstGeom prst="ellipse">
          <a:avLst/>
        </a:prstGeom>
        <a:solidFill>
          <a:schemeClr val="lt1">
            <a:hueOff val="0"/>
            <a:satOff val="0"/>
            <a:lumOff val="0"/>
            <a:alphaOff val="0"/>
          </a:schemeClr>
        </a:solidFill>
        <a:ln w="10000" cap="flat" cmpd="sng" algn="ctr">
          <a:solidFill>
            <a:schemeClr val="accent3">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79F76FA8-0F9F-4EC3-9DC3-776B00B32783}">
      <dsp:nvSpPr>
        <dsp:cNvPr id="0" name=""/>
        <dsp:cNvSpPr/>
      </dsp:nvSpPr>
      <dsp:spPr>
        <a:xfrm>
          <a:off x="835725" y="1488062"/>
          <a:ext cx="4947859" cy="425183"/>
        </a:xfrm>
        <a:prstGeom prst="rect">
          <a:avLst/>
        </a:prstGeom>
        <a:solidFill>
          <a:schemeClr val="accent4">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37490" tIns="60960" rIns="60960" bIns="60960" numCol="1" spcCol="1270" anchor="ctr" anchorCtr="0">
          <a:noAutofit/>
        </a:bodyPr>
        <a:lstStyle/>
        <a:p>
          <a:pPr lvl="0" algn="l" defTabSz="1066800" rtl="0">
            <a:lnSpc>
              <a:spcPct val="90000"/>
            </a:lnSpc>
            <a:spcBef>
              <a:spcPct val="0"/>
            </a:spcBef>
            <a:spcAft>
              <a:spcPct val="35000"/>
            </a:spcAft>
          </a:pPr>
          <a:r>
            <a:rPr lang="es-MX" sz="2400" b="1" kern="1200" dirty="0" smtClean="0">
              <a:solidFill>
                <a:schemeClr val="bg1"/>
              </a:solidFill>
            </a:rPr>
            <a:t>Diferencia entre dos medias</a:t>
          </a:r>
          <a:endParaRPr lang="es-MX" sz="2400" kern="1200" dirty="0">
            <a:solidFill>
              <a:schemeClr val="bg1"/>
            </a:solidFill>
          </a:endParaRPr>
        </a:p>
      </dsp:txBody>
      <dsp:txXfrm>
        <a:off x="835725" y="1488062"/>
        <a:ext cx="4947859" cy="425183"/>
      </dsp:txXfrm>
    </dsp:sp>
    <dsp:sp modelId="{2E988F86-F2C6-46F6-8DCD-1E84CCE78B18}">
      <dsp:nvSpPr>
        <dsp:cNvPr id="0" name=""/>
        <dsp:cNvSpPr/>
      </dsp:nvSpPr>
      <dsp:spPr>
        <a:xfrm>
          <a:off x="569986" y="1434914"/>
          <a:ext cx="531479" cy="531479"/>
        </a:xfrm>
        <a:prstGeom prst="ellipse">
          <a:avLst/>
        </a:prstGeom>
        <a:solidFill>
          <a:schemeClr val="lt1">
            <a:hueOff val="0"/>
            <a:satOff val="0"/>
            <a:lumOff val="0"/>
            <a:alphaOff val="0"/>
          </a:schemeClr>
        </a:solidFill>
        <a:ln w="10000" cap="flat" cmpd="sng" algn="ctr">
          <a:solidFill>
            <a:schemeClr val="accent4">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76E26917-9C19-4A25-A9FA-76182D3609B6}">
      <dsp:nvSpPr>
        <dsp:cNvPr id="0" name=""/>
        <dsp:cNvSpPr/>
      </dsp:nvSpPr>
      <dsp:spPr>
        <a:xfrm>
          <a:off x="835725" y="2125353"/>
          <a:ext cx="4947859" cy="425183"/>
        </a:xfrm>
        <a:prstGeom prst="rect">
          <a:avLst/>
        </a:prstGeom>
        <a:solidFill>
          <a:schemeClr val="accent5">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37490" tIns="60960" rIns="60960" bIns="60960" numCol="1" spcCol="1270" anchor="ctr" anchorCtr="0">
          <a:noAutofit/>
        </a:bodyPr>
        <a:lstStyle/>
        <a:p>
          <a:pPr lvl="0" algn="l" defTabSz="1066800" rtl="0">
            <a:lnSpc>
              <a:spcPct val="90000"/>
            </a:lnSpc>
            <a:spcBef>
              <a:spcPct val="0"/>
            </a:spcBef>
            <a:spcAft>
              <a:spcPct val="35000"/>
            </a:spcAft>
          </a:pPr>
          <a:r>
            <a:rPr lang="es-MX" sz="2400" b="1" kern="1200" dirty="0" smtClean="0">
              <a:solidFill>
                <a:schemeClr val="bg1"/>
              </a:solidFill>
            </a:rPr>
            <a:t>Diferencia entre dos proporciones</a:t>
          </a:r>
          <a:endParaRPr lang="es-MX" sz="2400" kern="1200" dirty="0">
            <a:solidFill>
              <a:schemeClr val="bg1"/>
            </a:solidFill>
          </a:endParaRPr>
        </a:p>
      </dsp:txBody>
      <dsp:txXfrm>
        <a:off x="835725" y="2125353"/>
        <a:ext cx="4947859" cy="425183"/>
      </dsp:txXfrm>
    </dsp:sp>
    <dsp:sp modelId="{DE83C7D5-39F6-490F-9BA3-5091D6A3FC25}">
      <dsp:nvSpPr>
        <dsp:cNvPr id="0" name=""/>
        <dsp:cNvSpPr/>
      </dsp:nvSpPr>
      <dsp:spPr>
        <a:xfrm>
          <a:off x="569986" y="2072205"/>
          <a:ext cx="531479" cy="531479"/>
        </a:xfrm>
        <a:prstGeom prst="ellipse">
          <a:avLst/>
        </a:prstGeom>
        <a:solidFill>
          <a:schemeClr val="lt1">
            <a:hueOff val="0"/>
            <a:satOff val="0"/>
            <a:lumOff val="0"/>
            <a:alphaOff val="0"/>
          </a:schemeClr>
        </a:solidFill>
        <a:ln w="10000" cap="flat" cmpd="sng" algn="ctr">
          <a:solidFill>
            <a:schemeClr val="accent5">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234964CC-66E0-4332-A30F-3A403F3CCAA0}">
      <dsp:nvSpPr>
        <dsp:cNvPr id="0" name=""/>
        <dsp:cNvSpPr/>
      </dsp:nvSpPr>
      <dsp:spPr>
        <a:xfrm>
          <a:off x="675797" y="2763048"/>
          <a:ext cx="5107788" cy="425183"/>
        </a:xfrm>
        <a:prstGeom prst="rect">
          <a:avLst/>
        </a:prstGeom>
        <a:solidFill>
          <a:schemeClr val="accent6">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37490" tIns="60960" rIns="60960" bIns="60960" numCol="1" spcCol="1270" anchor="ctr" anchorCtr="0">
          <a:noAutofit/>
        </a:bodyPr>
        <a:lstStyle/>
        <a:p>
          <a:pPr lvl="0" algn="l" defTabSz="1066800" rtl="0">
            <a:lnSpc>
              <a:spcPct val="90000"/>
            </a:lnSpc>
            <a:spcBef>
              <a:spcPct val="0"/>
            </a:spcBef>
            <a:spcAft>
              <a:spcPct val="35000"/>
            </a:spcAft>
          </a:pPr>
          <a:r>
            <a:rPr lang="es-MX" sz="2400" b="1" kern="1200" smtClean="0">
              <a:solidFill>
                <a:schemeClr val="bg1"/>
              </a:solidFill>
            </a:rPr>
            <a:t>Varianza </a:t>
          </a:r>
          <a:endParaRPr lang="es-MX" sz="2400" kern="1200">
            <a:solidFill>
              <a:schemeClr val="bg1"/>
            </a:solidFill>
          </a:endParaRPr>
        </a:p>
      </dsp:txBody>
      <dsp:txXfrm>
        <a:off x="675797" y="2763048"/>
        <a:ext cx="5107788" cy="425183"/>
      </dsp:txXfrm>
    </dsp:sp>
    <dsp:sp modelId="{38F4CF29-70E8-42AF-8004-F4D8EF7563A2}">
      <dsp:nvSpPr>
        <dsp:cNvPr id="0" name=""/>
        <dsp:cNvSpPr/>
      </dsp:nvSpPr>
      <dsp:spPr>
        <a:xfrm>
          <a:off x="410057" y="2709900"/>
          <a:ext cx="531479" cy="531479"/>
        </a:xfrm>
        <a:prstGeom prst="ellipse">
          <a:avLst/>
        </a:prstGeom>
        <a:solidFill>
          <a:schemeClr val="lt1">
            <a:hueOff val="0"/>
            <a:satOff val="0"/>
            <a:lumOff val="0"/>
            <a:alphaOff val="0"/>
          </a:schemeClr>
        </a:solidFill>
        <a:ln w="10000" cap="flat"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077D1DD0-F671-489A-BACF-1B103DA75E65}">
      <dsp:nvSpPr>
        <dsp:cNvPr id="0" name=""/>
        <dsp:cNvSpPr/>
      </dsp:nvSpPr>
      <dsp:spPr>
        <a:xfrm>
          <a:off x="326054" y="3400743"/>
          <a:ext cx="5457531" cy="425183"/>
        </a:xfrm>
        <a:prstGeom prst="rect">
          <a:avLst/>
        </a:prstGeom>
        <a:solidFill>
          <a:schemeClr val="accent2">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37490" tIns="60960" rIns="60960" bIns="60960" numCol="1" spcCol="1270" anchor="ctr" anchorCtr="0">
          <a:noAutofit/>
        </a:bodyPr>
        <a:lstStyle/>
        <a:p>
          <a:pPr lvl="0" algn="l" defTabSz="1066800" rtl="0">
            <a:lnSpc>
              <a:spcPct val="90000"/>
            </a:lnSpc>
            <a:spcBef>
              <a:spcPct val="0"/>
            </a:spcBef>
            <a:spcAft>
              <a:spcPct val="35000"/>
            </a:spcAft>
          </a:pPr>
          <a:r>
            <a:rPr lang="es-MX" sz="2400" b="1" kern="1200" dirty="0" smtClean="0">
              <a:solidFill>
                <a:schemeClr val="bg1"/>
              </a:solidFill>
            </a:rPr>
            <a:t>Razón de dos varianzas</a:t>
          </a:r>
          <a:endParaRPr lang="es-MX" sz="2400" kern="1200" dirty="0">
            <a:solidFill>
              <a:schemeClr val="bg1"/>
            </a:solidFill>
          </a:endParaRPr>
        </a:p>
      </dsp:txBody>
      <dsp:txXfrm>
        <a:off x="326054" y="3400743"/>
        <a:ext cx="5457531" cy="425183"/>
      </dsp:txXfrm>
    </dsp:sp>
    <dsp:sp modelId="{80B04B03-8C48-4246-BCAD-F112FECE88D4}">
      <dsp:nvSpPr>
        <dsp:cNvPr id="0" name=""/>
        <dsp:cNvSpPr/>
      </dsp:nvSpPr>
      <dsp:spPr>
        <a:xfrm>
          <a:off x="60314" y="3347595"/>
          <a:ext cx="531479" cy="531479"/>
        </a:xfrm>
        <a:prstGeom prst="ellipse">
          <a:avLst/>
        </a:prstGeom>
        <a:solidFill>
          <a:schemeClr val="lt1">
            <a:hueOff val="0"/>
            <a:satOff val="0"/>
            <a:lumOff val="0"/>
            <a:alphaOff val="0"/>
          </a:schemeClr>
        </a:solidFill>
        <a:ln w="10000" cap="flat" cmpd="sng" algn="ctr">
          <a:solidFill>
            <a:schemeClr val="accent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1EBFC5-2033-4F6B-BA29-754CCE49CFD7}">
      <dsp:nvSpPr>
        <dsp:cNvPr id="0" name=""/>
        <dsp:cNvSpPr/>
      </dsp:nvSpPr>
      <dsp:spPr>
        <a:xfrm>
          <a:off x="0" y="0"/>
          <a:ext cx="10744200" cy="0"/>
        </a:xfrm>
        <a:prstGeom prst="line">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w="10000" cap="flat" cmpd="sng" algn="ctr">
          <a:solidFill>
            <a:schemeClr val="accent2">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33BC3D1-D6BC-4A2E-81BF-E7BB2C44472A}">
      <dsp:nvSpPr>
        <dsp:cNvPr id="0" name=""/>
        <dsp:cNvSpPr/>
      </dsp:nvSpPr>
      <dsp:spPr>
        <a:xfrm>
          <a:off x="0" y="0"/>
          <a:ext cx="2148840" cy="23658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rtl="0">
            <a:lnSpc>
              <a:spcPct val="90000"/>
            </a:lnSpc>
            <a:spcBef>
              <a:spcPct val="0"/>
            </a:spcBef>
            <a:spcAft>
              <a:spcPct val="35000"/>
            </a:spcAft>
          </a:pPr>
          <a:r>
            <a:rPr lang="es-MX" sz="2800" kern="1200" dirty="0" smtClean="0"/>
            <a:t>Puntual</a:t>
          </a:r>
          <a:endParaRPr lang="es-MX" sz="2800" kern="1200" dirty="0"/>
        </a:p>
      </dsp:txBody>
      <dsp:txXfrm>
        <a:off x="0" y="0"/>
        <a:ext cx="2148840" cy="2365827"/>
      </dsp:txXfrm>
    </dsp:sp>
    <dsp:sp modelId="{098EE08A-652D-401E-A419-48E7C83EE429}">
      <dsp:nvSpPr>
        <dsp:cNvPr id="0" name=""/>
        <dsp:cNvSpPr/>
      </dsp:nvSpPr>
      <dsp:spPr>
        <a:xfrm>
          <a:off x="2310003" y="107432"/>
          <a:ext cx="4136517" cy="2148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s-MX" sz="2400" kern="1200" dirty="0" smtClean="0"/>
            <a:t>Un sólo </a:t>
          </a:r>
          <a:r>
            <a:rPr lang="es-MX" sz="2400" kern="1200" smtClean="0"/>
            <a:t>valor numérico </a:t>
          </a:r>
          <a:r>
            <a:rPr lang="es-MX" sz="2400" kern="1200" dirty="0" smtClean="0"/>
            <a:t>utilizado para estimar el parámetro correspondiente de la población</a:t>
          </a:r>
          <a:endParaRPr lang="es-MX" sz="2400" kern="1200" dirty="0"/>
        </a:p>
      </dsp:txBody>
      <dsp:txXfrm>
        <a:off x="2310003" y="107432"/>
        <a:ext cx="4136517" cy="2148651"/>
      </dsp:txXfrm>
    </dsp:sp>
    <dsp:sp modelId="{0012351D-793A-422E-A102-B6B119972451}">
      <dsp:nvSpPr>
        <dsp:cNvPr id="0" name=""/>
        <dsp:cNvSpPr/>
      </dsp:nvSpPr>
      <dsp:spPr>
        <a:xfrm>
          <a:off x="6607683" y="107432"/>
          <a:ext cx="4136517" cy="1074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es-MX" sz="2000" kern="1200" dirty="0" smtClean="0">
              <a:effectLst>
                <a:outerShdw blurRad="38100" dist="38100" dir="2700000" algn="tl">
                  <a:srgbClr val="000000">
                    <a:alpha val="43137"/>
                  </a:srgbClr>
                </a:outerShdw>
              </a:effectLst>
            </a:rPr>
            <a:t>Ventaja</a:t>
          </a:r>
          <a:endParaRPr lang="es-MX" sz="2000" kern="1200" dirty="0" smtClean="0">
            <a:effectLst>
              <a:outerShdw blurRad="38100" dist="38100" dir="2700000" algn="tl">
                <a:srgbClr val="000000">
                  <a:alpha val="43137"/>
                </a:srgbClr>
              </a:outerShdw>
            </a:effectLst>
            <a:sym typeface="Wingdings" panose="05000000000000000000" pitchFamily="2" charset="2"/>
          </a:endParaRPr>
        </a:p>
        <a:p>
          <a:pPr lvl="0" algn="l" defTabSz="889000" rtl="0">
            <a:lnSpc>
              <a:spcPct val="90000"/>
            </a:lnSpc>
            <a:spcBef>
              <a:spcPct val="0"/>
            </a:spcBef>
            <a:spcAft>
              <a:spcPct val="35000"/>
            </a:spcAft>
          </a:pPr>
          <a:r>
            <a:rPr lang="es-MX" sz="2000" kern="1200" dirty="0" smtClean="0"/>
            <a:t>Valor </a:t>
          </a:r>
          <a:r>
            <a:rPr lang="es-MX" sz="2000" kern="1200" smtClean="0"/>
            <a:t>simple (estadístico </a:t>
          </a:r>
          <a:r>
            <a:rPr lang="es-MX" sz="2000" kern="1200" dirty="0" smtClean="0"/>
            <a:t>como aproximación del parámetro)</a:t>
          </a:r>
          <a:endParaRPr lang="es-MX" sz="2000" kern="1200" dirty="0"/>
        </a:p>
      </dsp:txBody>
      <dsp:txXfrm>
        <a:off x="6607683" y="107432"/>
        <a:ext cx="4136517" cy="1074325"/>
      </dsp:txXfrm>
    </dsp:sp>
    <dsp:sp modelId="{CE270C45-C787-4C82-81B0-0F5539F6D062}">
      <dsp:nvSpPr>
        <dsp:cNvPr id="0" name=""/>
        <dsp:cNvSpPr/>
      </dsp:nvSpPr>
      <dsp:spPr>
        <a:xfrm>
          <a:off x="6446520" y="1181758"/>
          <a:ext cx="4136517"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ln>
        <a:effectLst/>
        <a:sp3d z="127000" prstMaterial="matte"/>
      </dsp:spPr>
      <dsp:style>
        <a:lnRef idx="2">
          <a:scrgbClr r="0" g="0" b="0"/>
        </a:lnRef>
        <a:fillRef idx="1">
          <a:scrgbClr r="0" g="0" b="0"/>
        </a:fillRef>
        <a:effectRef idx="0">
          <a:scrgbClr r="0" g="0" b="0"/>
        </a:effectRef>
        <a:fontRef idx="minor"/>
      </dsp:style>
    </dsp:sp>
    <dsp:sp modelId="{E6303B35-9A02-4251-9BC6-EBE54AEB09ED}">
      <dsp:nvSpPr>
        <dsp:cNvPr id="0" name=""/>
        <dsp:cNvSpPr/>
      </dsp:nvSpPr>
      <dsp:spPr>
        <a:xfrm>
          <a:off x="6607683" y="1181758"/>
          <a:ext cx="4136517" cy="1074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es-MX" sz="2000" kern="1200" dirty="0" smtClean="0">
              <a:effectLst>
                <a:outerShdw blurRad="38100" dist="38100" dir="2700000" algn="tl">
                  <a:srgbClr val="000000">
                    <a:alpha val="43137"/>
                  </a:srgbClr>
                </a:outerShdw>
              </a:effectLst>
            </a:rPr>
            <a:t>Desventaja</a:t>
          </a:r>
          <a:endParaRPr lang="es-MX" sz="2000" kern="1200" dirty="0" smtClean="0">
            <a:effectLst>
              <a:outerShdw blurRad="38100" dist="38100" dir="2700000" algn="tl">
                <a:srgbClr val="000000">
                  <a:alpha val="43137"/>
                </a:srgbClr>
              </a:outerShdw>
            </a:effectLst>
            <a:sym typeface="Wingdings" panose="05000000000000000000" pitchFamily="2" charset="2"/>
          </a:endParaRPr>
        </a:p>
        <a:p>
          <a:pPr lvl="0" algn="l" defTabSz="889000" rtl="0">
            <a:lnSpc>
              <a:spcPct val="90000"/>
            </a:lnSpc>
            <a:spcBef>
              <a:spcPct val="0"/>
            </a:spcBef>
            <a:spcAft>
              <a:spcPct val="35000"/>
            </a:spcAft>
          </a:pPr>
          <a:r>
            <a:rPr lang="es-MX" sz="2000" kern="1200" dirty="0" smtClean="0"/>
            <a:t>Gran incertidumbre sobre su exactitud</a:t>
          </a:r>
          <a:endParaRPr lang="es-MX" sz="2000" kern="1200" dirty="0"/>
        </a:p>
      </dsp:txBody>
      <dsp:txXfrm>
        <a:off x="6607683" y="1181758"/>
        <a:ext cx="4136517" cy="1074325"/>
      </dsp:txXfrm>
    </dsp:sp>
    <dsp:sp modelId="{8CD1093A-BE66-414C-A969-970E94B5258C}">
      <dsp:nvSpPr>
        <dsp:cNvPr id="0" name=""/>
        <dsp:cNvSpPr/>
      </dsp:nvSpPr>
      <dsp:spPr>
        <a:xfrm>
          <a:off x="2148840" y="2256084"/>
          <a:ext cx="8595360"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ln>
        <a:effectLst/>
        <a:sp3d z="127000" prstMaterial="matte"/>
      </dsp:spPr>
      <dsp:style>
        <a:lnRef idx="2">
          <a:scrgbClr r="0" g="0" b="0"/>
        </a:lnRef>
        <a:fillRef idx="1">
          <a:scrgbClr r="0" g="0" b="0"/>
        </a:fillRef>
        <a:effectRef idx="0">
          <a:scrgbClr r="0" g="0" b="0"/>
        </a:effectRef>
        <a:fontRef idx="minor"/>
      </dsp:style>
    </dsp:sp>
    <dsp:sp modelId="{6B19A0C2-9C87-4F69-A57F-DCC0E89478DE}">
      <dsp:nvSpPr>
        <dsp:cNvPr id="0" name=""/>
        <dsp:cNvSpPr/>
      </dsp:nvSpPr>
      <dsp:spPr>
        <a:xfrm>
          <a:off x="0" y="2365827"/>
          <a:ext cx="10744200" cy="0"/>
        </a:xfrm>
        <a:prstGeom prst="line">
          <a:avLst/>
        </a:prstGeom>
        <a:gradFill rotWithShape="0">
          <a:gsLst>
            <a:gs pos="0">
              <a:schemeClr val="accent3">
                <a:hueOff val="0"/>
                <a:satOff val="0"/>
                <a:lumOff val="0"/>
                <a:alphaOff val="0"/>
              </a:schemeClr>
            </a:gs>
            <a:gs pos="90000">
              <a:schemeClr val="accent3">
                <a:hueOff val="0"/>
                <a:satOff val="0"/>
                <a:lumOff val="0"/>
                <a:alphaOff val="0"/>
                <a:shade val="100000"/>
                <a:satMod val="105000"/>
              </a:schemeClr>
            </a:gs>
            <a:gs pos="100000">
              <a:schemeClr val="accent3">
                <a:hueOff val="0"/>
                <a:satOff val="0"/>
                <a:lumOff val="0"/>
                <a:alphaOff val="0"/>
                <a:shade val="80000"/>
                <a:satMod val="120000"/>
              </a:schemeClr>
            </a:gs>
          </a:gsLst>
          <a:path path="circle">
            <a:fillToRect l="100000" t="100000" r="100000" b="100000"/>
          </a:path>
        </a:gradFill>
        <a:ln w="10000" cap="flat" cmpd="sng" algn="ctr">
          <a:solidFill>
            <a:schemeClr val="accent3">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A26FCEA-449B-4AEF-983F-5817FDA59A39}">
      <dsp:nvSpPr>
        <dsp:cNvPr id="0" name=""/>
        <dsp:cNvSpPr/>
      </dsp:nvSpPr>
      <dsp:spPr>
        <a:xfrm>
          <a:off x="0" y="2365827"/>
          <a:ext cx="2148840" cy="23658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rtl="0">
            <a:lnSpc>
              <a:spcPct val="90000"/>
            </a:lnSpc>
            <a:spcBef>
              <a:spcPct val="0"/>
            </a:spcBef>
            <a:spcAft>
              <a:spcPct val="35000"/>
            </a:spcAft>
          </a:pPr>
          <a:r>
            <a:rPr lang="es-MX" sz="2800" kern="1200" dirty="0" smtClean="0"/>
            <a:t>Por intervalos</a:t>
          </a:r>
        </a:p>
        <a:p>
          <a:pPr lvl="0" algn="l" defTabSz="1244600" rtl="0">
            <a:lnSpc>
              <a:spcPct val="90000"/>
            </a:lnSpc>
            <a:spcBef>
              <a:spcPct val="0"/>
            </a:spcBef>
            <a:spcAft>
              <a:spcPct val="35000"/>
            </a:spcAft>
          </a:pPr>
          <a:endParaRPr lang="es-MX" sz="2800" kern="1200" dirty="0"/>
        </a:p>
      </dsp:txBody>
      <dsp:txXfrm>
        <a:off x="0" y="2365827"/>
        <a:ext cx="2148840" cy="2365827"/>
      </dsp:txXfrm>
    </dsp:sp>
    <dsp:sp modelId="{0FC1E4E7-4490-44E9-99DB-AB794886F27D}">
      <dsp:nvSpPr>
        <dsp:cNvPr id="0" name=""/>
        <dsp:cNvSpPr/>
      </dsp:nvSpPr>
      <dsp:spPr>
        <a:xfrm>
          <a:off x="2310003" y="2473260"/>
          <a:ext cx="4136517" cy="2148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s-MX" sz="2400" kern="1200" dirty="0" smtClean="0"/>
            <a:t>Consta de dos valores numéricos que definen un intervalo que, con un grado específico de confianza, se considera que incluye al parámetro por estimar</a:t>
          </a:r>
        </a:p>
      </dsp:txBody>
      <dsp:txXfrm>
        <a:off x="2310003" y="2473260"/>
        <a:ext cx="4136517" cy="2148651"/>
      </dsp:txXfrm>
    </dsp:sp>
    <dsp:sp modelId="{89E9CB0F-8EEC-4E22-9BC4-16E6990BA47D}">
      <dsp:nvSpPr>
        <dsp:cNvPr id="0" name=""/>
        <dsp:cNvSpPr/>
      </dsp:nvSpPr>
      <dsp:spPr>
        <a:xfrm>
          <a:off x="6607683" y="2473260"/>
          <a:ext cx="4136517" cy="1074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es-MX" sz="2000" kern="1200" dirty="0" smtClean="0">
              <a:effectLst>
                <a:outerShdw blurRad="38100" dist="38100" dir="2700000" algn="tl">
                  <a:srgbClr val="000000">
                    <a:alpha val="43137"/>
                  </a:srgbClr>
                </a:outerShdw>
              </a:effectLst>
            </a:rPr>
            <a:t>Ventaja</a:t>
          </a:r>
          <a:endParaRPr lang="es-MX" sz="2000" kern="1200" dirty="0" smtClean="0">
            <a:effectLst>
              <a:outerShdw blurRad="38100" dist="38100" dir="2700000" algn="tl">
                <a:srgbClr val="000000">
                  <a:alpha val="43137"/>
                </a:srgbClr>
              </a:outerShdw>
            </a:effectLst>
            <a:sym typeface="Wingdings" panose="05000000000000000000" pitchFamily="2" charset="2"/>
          </a:endParaRPr>
        </a:p>
        <a:p>
          <a:pPr lvl="0" algn="l" defTabSz="889000" rtl="0">
            <a:lnSpc>
              <a:spcPct val="90000"/>
            </a:lnSpc>
            <a:spcBef>
              <a:spcPct val="0"/>
            </a:spcBef>
            <a:spcAft>
              <a:spcPct val="35000"/>
            </a:spcAft>
          </a:pPr>
          <a:r>
            <a:rPr lang="es-MX" sz="2000" kern="1200" dirty="0" smtClean="0"/>
            <a:t>Se controla la incertidumbre mediante un “error de estimación”</a:t>
          </a:r>
          <a:endParaRPr lang="es-MX" sz="2000" kern="1200" dirty="0"/>
        </a:p>
      </dsp:txBody>
      <dsp:txXfrm>
        <a:off x="6607683" y="2473260"/>
        <a:ext cx="4136517" cy="1074325"/>
      </dsp:txXfrm>
    </dsp:sp>
    <dsp:sp modelId="{985D1CBE-4478-4518-9B9D-F4F669C25007}">
      <dsp:nvSpPr>
        <dsp:cNvPr id="0" name=""/>
        <dsp:cNvSpPr/>
      </dsp:nvSpPr>
      <dsp:spPr>
        <a:xfrm>
          <a:off x="6446520" y="3547586"/>
          <a:ext cx="4136517"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ln>
        <a:effectLst/>
        <a:sp3d z="127000" prstMaterial="matte"/>
      </dsp:spPr>
      <dsp:style>
        <a:lnRef idx="2">
          <a:scrgbClr r="0" g="0" b="0"/>
        </a:lnRef>
        <a:fillRef idx="1">
          <a:scrgbClr r="0" g="0" b="0"/>
        </a:fillRef>
        <a:effectRef idx="0">
          <a:scrgbClr r="0" g="0" b="0"/>
        </a:effectRef>
        <a:fontRef idx="minor"/>
      </dsp:style>
    </dsp:sp>
    <dsp:sp modelId="{6D0D6CB4-C416-4449-AD32-7B39B191F59E}">
      <dsp:nvSpPr>
        <dsp:cNvPr id="0" name=""/>
        <dsp:cNvSpPr/>
      </dsp:nvSpPr>
      <dsp:spPr>
        <a:xfrm>
          <a:off x="6607683" y="3547586"/>
          <a:ext cx="4136517" cy="1074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es-MX" sz="2000" kern="1200" dirty="0" smtClean="0">
              <a:effectLst>
                <a:outerShdw blurRad="38100" dist="38100" dir="2700000" algn="tl">
                  <a:srgbClr val="000000">
                    <a:alpha val="43137"/>
                  </a:srgbClr>
                </a:outerShdw>
              </a:effectLst>
            </a:rPr>
            <a:t>Desventaja</a:t>
          </a:r>
          <a:endParaRPr lang="es-MX" sz="2000" kern="1200" dirty="0" smtClean="0">
            <a:effectLst>
              <a:outerShdw blurRad="38100" dist="38100" dir="2700000" algn="tl">
                <a:srgbClr val="000000">
                  <a:alpha val="43137"/>
                </a:srgbClr>
              </a:outerShdw>
            </a:effectLst>
            <a:sym typeface="Wingdings" panose="05000000000000000000" pitchFamily="2" charset="2"/>
          </a:endParaRPr>
        </a:p>
        <a:p>
          <a:pPr lvl="0" algn="l" defTabSz="889000" rtl="0">
            <a:lnSpc>
              <a:spcPct val="90000"/>
            </a:lnSpc>
            <a:spcBef>
              <a:spcPct val="0"/>
            </a:spcBef>
            <a:spcAft>
              <a:spcPct val="35000"/>
            </a:spcAft>
          </a:pPr>
          <a:r>
            <a:rPr lang="es-MX" sz="2000" kern="1200" dirty="0" smtClean="0"/>
            <a:t>No se tiene un valor singular </a:t>
          </a:r>
          <a:endParaRPr lang="es-MX" sz="2000" kern="1200" dirty="0"/>
        </a:p>
      </dsp:txBody>
      <dsp:txXfrm>
        <a:off x="6607683" y="3547586"/>
        <a:ext cx="4136517" cy="1074325"/>
      </dsp:txXfrm>
    </dsp:sp>
    <dsp:sp modelId="{F55A58BC-ECE7-4AC7-977E-FF021D1949A4}">
      <dsp:nvSpPr>
        <dsp:cNvPr id="0" name=""/>
        <dsp:cNvSpPr/>
      </dsp:nvSpPr>
      <dsp:spPr>
        <a:xfrm>
          <a:off x="2148840" y="4621912"/>
          <a:ext cx="8595360" cy="0"/>
        </a:xfrm>
        <a:prstGeom prst="line">
          <a:avLst/>
        </a:prstGeom>
        <a:solidFill>
          <a:schemeClr val="accent2">
            <a:hueOff val="0"/>
            <a:satOff val="0"/>
            <a:lumOff val="0"/>
            <a:alphaOff val="0"/>
          </a:schemeClr>
        </a:solidFill>
        <a:ln w="19050" cap="flat" cmpd="sng" algn="ctr">
          <a:solidFill>
            <a:schemeClr val="accent2">
              <a:tint val="50000"/>
              <a:hueOff val="0"/>
              <a:satOff val="0"/>
              <a:lumOff val="0"/>
              <a:alphaOff val="0"/>
            </a:schemeClr>
          </a:solidFill>
          <a:prstDash val="solid"/>
        </a:ln>
        <a:effectLst/>
        <a:sp3d z="127000" prstMaterial="matte"/>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9853A2-FED0-48C7-A9AC-3B4356B79696}">
      <dsp:nvSpPr>
        <dsp:cNvPr id="0" name=""/>
        <dsp:cNvSpPr/>
      </dsp:nvSpPr>
      <dsp:spPr>
        <a:xfrm>
          <a:off x="4445" y="1219809"/>
          <a:ext cx="3045425" cy="717380"/>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es-MX" sz="2400" kern="1200" dirty="0" smtClean="0"/>
            <a:t>Población muestreada</a:t>
          </a:r>
          <a:endParaRPr lang="es-MX" sz="2400" kern="1200" dirty="0"/>
        </a:p>
      </dsp:txBody>
      <dsp:txXfrm>
        <a:off x="25456" y="1240820"/>
        <a:ext cx="3003403" cy="675358"/>
      </dsp:txXfrm>
    </dsp:sp>
    <dsp:sp modelId="{FE339DC5-B175-47AB-A897-7319272B6A45}">
      <dsp:nvSpPr>
        <dsp:cNvPr id="0" name=""/>
        <dsp:cNvSpPr/>
      </dsp:nvSpPr>
      <dsp:spPr>
        <a:xfrm>
          <a:off x="3049870" y="1550577"/>
          <a:ext cx="1218170" cy="55843"/>
        </a:xfrm>
        <a:custGeom>
          <a:avLst/>
          <a:gdLst/>
          <a:ahLst/>
          <a:cxnLst/>
          <a:rect l="0" t="0" r="0" b="0"/>
          <a:pathLst>
            <a:path>
              <a:moveTo>
                <a:pt x="0" y="27921"/>
              </a:moveTo>
              <a:lnTo>
                <a:pt x="1218170" y="27921"/>
              </a:lnTo>
            </a:path>
          </a:pathLst>
        </a:custGeom>
        <a:noFill/>
        <a:ln w="1905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3628501" y="1548045"/>
        <a:ext cx="60908" cy="60908"/>
      </dsp:txXfrm>
    </dsp:sp>
    <dsp:sp modelId="{BA7DBB6F-F959-4CBC-A16D-5543B98F47F7}">
      <dsp:nvSpPr>
        <dsp:cNvPr id="0" name=""/>
        <dsp:cNvSpPr/>
      </dsp:nvSpPr>
      <dsp:spPr>
        <a:xfrm>
          <a:off x="4268041" y="817143"/>
          <a:ext cx="3045425" cy="1522712"/>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es-MX" sz="2000" kern="1200" dirty="0" smtClean="0"/>
            <a:t>De la que se extrae la muestra </a:t>
          </a:r>
        </a:p>
        <a:p>
          <a:pPr lvl="0" algn="ctr" defTabSz="889000" rtl="0">
            <a:lnSpc>
              <a:spcPct val="90000"/>
            </a:lnSpc>
            <a:spcBef>
              <a:spcPct val="0"/>
            </a:spcBef>
            <a:spcAft>
              <a:spcPct val="35000"/>
            </a:spcAft>
          </a:pPr>
          <a:r>
            <a:rPr lang="es-MX" sz="2000" kern="1200" dirty="0" smtClean="0"/>
            <a:t>La muestra debe ser </a:t>
          </a:r>
          <a:r>
            <a:rPr lang="es-MX" sz="2000" b="1" kern="1200" dirty="0" smtClean="0"/>
            <a:t>aleatoria</a:t>
          </a:r>
          <a:r>
            <a:rPr lang="es-MX" sz="2000" kern="1200" dirty="0" smtClean="0"/>
            <a:t> o lo más representativa posible</a:t>
          </a:r>
          <a:endParaRPr lang="es-MX" sz="2000" kern="1200" dirty="0"/>
        </a:p>
      </dsp:txBody>
      <dsp:txXfrm>
        <a:off x="4312640" y="861742"/>
        <a:ext cx="2956227" cy="1433514"/>
      </dsp:txXfrm>
    </dsp:sp>
    <dsp:sp modelId="{527F90C6-C283-4109-B1B5-43982EB949E9}">
      <dsp:nvSpPr>
        <dsp:cNvPr id="0" name=""/>
        <dsp:cNvSpPr/>
      </dsp:nvSpPr>
      <dsp:spPr>
        <a:xfrm>
          <a:off x="4445" y="2970929"/>
          <a:ext cx="3045425" cy="717380"/>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es-MX" sz="2400" kern="1200" dirty="0" smtClean="0"/>
            <a:t>Población objetivo</a:t>
          </a:r>
          <a:endParaRPr lang="es-MX" sz="2400" kern="1200" dirty="0"/>
        </a:p>
      </dsp:txBody>
      <dsp:txXfrm>
        <a:off x="25456" y="2991940"/>
        <a:ext cx="3003403" cy="675358"/>
      </dsp:txXfrm>
    </dsp:sp>
    <dsp:sp modelId="{5D1BE335-8F1A-463F-89D2-23239C05F1A7}">
      <dsp:nvSpPr>
        <dsp:cNvPr id="0" name=""/>
        <dsp:cNvSpPr/>
      </dsp:nvSpPr>
      <dsp:spPr>
        <a:xfrm>
          <a:off x="3049870" y="3301697"/>
          <a:ext cx="1218170" cy="55843"/>
        </a:xfrm>
        <a:custGeom>
          <a:avLst/>
          <a:gdLst/>
          <a:ahLst/>
          <a:cxnLst/>
          <a:rect l="0" t="0" r="0" b="0"/>
          <a:pathLst>
            <a:path>
              <a:moveTo>
                <a:pt x="0" y="27921"/>
              </a:moveTo>
              <a:lnTo>
                <a:pt x="1218170" y="27921"/>
              </a:lnTo>
            </a:path>
          </a:pathLst>
        </a:custGeom>
        <a:noFill/>
        <a:ln w="1905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3628501" y="3299164"/>
        <a:ext cx="60908" cy="60908"/>
      </dsp:txXfrm>
    </dsp:sp>
    <dsp:sp modelId="{F00C5FA2-B664-44EC-9866-102B19E3F1F0}">
      <dsp:nvSpPr>
        <dsp:cNvPr id="0" name=""/>
        <dsp:cNvSpPr/>
      </dsp:nvSpPr>
      <dsp:spPr>
        <a:xfrm>
          <a:off x="4268041" y="2568262"/>
          <a:ext cx="3045425" cy="1522712"/>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es-MX" sz="2000" kern="1200" dirty="0" smtClean="0"/>
            <a:t>De la que se pretende hacer una inferencia</a:t>
          </a:r>
          <a:endParaRPr lang="es-MX" sz="2000" kern="1200" dirty="0"/>
        </a:p>
      </dsp:txBody>
      <dsp:txXfrm>
        <a:off x="4312640" y="2612861"/>
        <a:ext cx="2956227" cy="14335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44ACA7-DB5C-4DDF-B808-F24D67AF5F98}">
      <dsp:nvSpPr>
        <dsp:cNvPr id="0" name=""/>
        <dsp:cNvSpPr/>
      </dsp:nvSpPr>
      <dsp:spPr>
        <a:xfrm>
          <a:off x="8927147" y="4619236"/>
          <a:ext cx="330591" cy="91440"/>
        </a:xfrm>
        <a:custGeom>
          <a:avLst/>
          <a:gdLst/>
          <a:ahLst/>
          <a:cxnLst/>
          <a:rect l="0" t="0" r="0" b="0"/>
          <a:pathLst>
            <a:path>
              <a:moveTo>
                <a:pt x="0" y="45720"/>
              </a:moveTo>
              <a:lnTo>
                <a:pt x="330591" y="45720"/>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9084178" y="4656691"/>
        <a:ext cx="16529" cy="16529"/>
      </dsp:txXfrm>
    </dsp:sp>
    <dsp:sp modelId="{B8FACA59-0E7A-4790-B973-5543D5F063C6}">
      <dsp:nvSpPr>
        <dsp:cNvPr id="0" name=""/>
        <dsp:cNvSpPr/>
      </dsp:nvSpPr>
      <dsp:spPr>
        <a:xfrm>
          <a:off x="7876560" y="4349986"/>
          <a:ext cx="330591" cy="314969"/>
        </a:xfrm>
        <a:custGeom>
          <a:avLst/>
          <a:gdLst/>
          <a:ahLst/>
          <a:cxnLst/>
          <a:rect l="0" t="0" r="0" b="0"/>
          <a:pathLst>
            <a:path>
              <a:moveTo>
                <a:pt x="0" y="0"/>
              </a:moveTo>
              <a:lnTo>
                <a:pt x="165295" y="0"/>
              </a:lnTo>
              <a:lnTo>
                <a:pt x="165295" y="314969"/>
              </a:lnTo>
              <a:lnTo>
                <a:pt x="330591" y="314969"/>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8030441" y="4496056"/>
        <a:ext cx="22830" cy="22830"/>
      </dsp:txXfrm>
    </dsp:sp>
    <dsp:sp modelId="{925DE185-4913-4F49-B6ED-BCB446E9ABAB}">
      <dsp:nvSpPr>
        <dsp:cNvPr id="0" name=""/>
        <dsp:cNvSpPr/>
      </dsp:nvSpPr>
      <dsp:spPr>
        <a:xfrm>
          <a:off x="8927147" y="3989297"/>
          <a:ext cx="330591" cy="91440"/>
        </a:xfrm>
        <a:custGeom>
          <a:avLst/>
          <a:gdLst/>
          <a:ahLst/>
          <a:cxnLst/>
          <a:rect l="0" t="0" r="0" b="0"/>
          <a:pathLst>
            <a:path>
              <a:moveTo>
                <a:pt x="0" y="45720"/>
              </a:moveTo>
              <a:lnTo>
                <a:pt x="330591" y="45720"/>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9084178" y="4026752"/>
        <a:ext cx="16529" cy="16529"/>
      </dsp:txXfrm>
    </dsp:sp>
    <dsp:sp modelId="{54753B76-02A4-43B8-A17F-02BAED393A66}">
      <dsp:nvSpPr>
        <dsp:cNvPr id="0" name=""/>
        <dsp:cNvSpPr/>
      </dsp:nvSpPr>
      <dsp:spPr>
        <a:xfrm>
          <a:off x="7876560" y="4035017"/>
          <a:ext cx="330591" cy="314969"/>
        </a:xfrm>
        <a:custGeom>
          <a:avLst/>
          <a:gdLst/>
          <a:ahLst/>
          <a:cxnLst/>
          <a:rect l="0" t="0" r="0" b="0"/>
          <a:pathLst>
            <a:path>
              <a:moveTo>
                <a:pt x="0" y="314969"/>
              </a:moveTo>
              <a:lnTo>
                <a:pt x="165295" y="314969"/>
              </a:lnTo>
              <a:lnTo>
                <a:pt x="165295" y="0"/>
              </a:lnTo>
              <a:lnTo>
                <a:pt x="330591" y="0"/>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8030441" y="4181086"/>
        <a:ext cx="22830" cy="22830"/>
      </dsp:txXfrm>
    </dsp:sp>
    <dsp:sp modelId="{85E25BAD-6CF2-42A0-9C57-6C89C09B1ED8}">
      <dsp:nvSpPr>
        <dsp:cNvPr id="0" name=""/>
        <dsp:cNvSpPr/>
      </dsp:nvSpPr>
      <dsp:spPr>
        <a:xfrm>
          <a:off x="5893010" y="4304266"/>
          <a:ext cx="330591" cy="91440"/>
        </a:xfrm>
        <a:custGeom>
          <a:avLst/>
          <a:gdLst/>
          <a:ahLst/>
          <a:cxnLst/>
          <a:rect l="0" t="0" r="0" b="0"/>
          <a:pathLst>
            <a:path>
              <a:moveTo>
                <a:pt x="0" y="45720"/>
              </a:moveTo>
              <a:lnTo>
                <a:pt x="330591" y="45720"/>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6050041" y="4341722"/>
        <a:ext cx="16529" cy="16529"/>
      </dsp:txXfrm>
    </dsp:sp>
    <dsp:sp modelId="{99443018-6EFE-4DE2-BEB3-93E6AC4ACCC1}">
      <dsp:nvSpPr>
        <dsp:cNvPr id="0" name=""/>
        <dsp:cNvSpPr/>
      </dsp:nvSpPr>
      <dsp:spPr>
        <a:xfrm>
          <a:off x="4842423" y="3720048"/>
          <a:ext cx="330591" cy="629938"/>
        </a:xfrm>
        <a:custGeom>
          <a:avLst/>
          <a:gdLst/>
          <a:ahLst/>
          <a:cxnLst/>
          <a:rect l="0" t="0" r="0" b="0"/>
          <a:pathLst>
            <a:path>
              <a:moveTo>
                <a:pt x="0" y="0"/>
              </a:moveTo>
              <a:lnTo>
                <a:pt x="165295" y="0"/>
              </a:lnTo>
              <a:lnTo>
                <a:pt x="165295" y="629938"/>
              </a:lnTo>
              <a:lnTo>
                <a:pt x="330591" y="629938"/>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4989933" y="4017232"/>
        <a:ext cx="35570" cy="35570"/>
      </dsp:txXfrm>
    </dsp:sp>
    <dsp:sp modelId="{BBB27D00-C8DC-4737-B4EF-29F9CF7121BC}">
      <dsp:nvSpPr>
        <dsp:cNvPr id="0" name=""/>
        <dsp:cNvSpPr/>
      </dsp:nvSpPr>
      <dsp:spPr>
        <a:xfrm>
          <a:off x="8927147" y="3359359"/>
          <a:ext cx="330591" cy="91440"/>
        </a:xfrm>
        <a:custGeom>
          <a:avLst/>
          <a:gdLst/>
          <a:ahLst/>
          <a:cxnLst/>
          <a:rect l="0" t="0" r="0" b="0"/>
          <a:pathLst>
            <a:path>
              <a:moveTo>
                <a:pt x="0" y="45720"/>
              </a:moveTo>
              <a:lnTo>
                <a:pt x="330591" y="45720"/>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9084178" y="3396814"/>
        <a:ext cx="16529" cy="16529"/>
      </dsp:txXfrm>
    </dsp:sp>
    <dsp:sp modelId="{FC9C9074-ADA5-42FD-A5F0-DF94DD520F3A}">
      <dsp:nvSpPr>
        <dsp:cNvPr id="0" name=""/>
        <dsp:cNvSpPr/>
      </dsp:nvSpPr>
      <dsp:spPr>
        <a:xfrm>
          <a:off x="7876560" y="3090109"/>
          <a:ext cx="330591" cy="314969"/>
        </a:xfrm>
        <a:custGeom>
          <a:avLst/>
          <a:gdLst/>
          <a:ahLst/>
          <a:cxnLst/>
          <a:rect l="0" t="0" r="0" b="0"/>
          <a:pathLst>
            <a:path>
              <a:moveTo>
                <a:pt x="0" y="0"/>
              </a:moveTo>
              <a:lnTo>
                <a:pt x="165295" y="0"/>
              </a:lnTo>
              <a:lnTo>
                <a:pt x="165295" y="314969"/>
              </a:lnTo>
              <a:lnTo>
                <a:pt x="330591" y="314969"/>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8030441" y="3236179"/>
        <a:ext cx="22830" cy="22830"/>
      </dsp:txXfrm>
    </dsp:sp>
    <dsp:sp modelId="{E4225138-66FC-4443-BFF0-CF09D53A67E6}">
      <dsp:nvSpPr>
        <dsp:cNvPr id="0" name=""/>
        <dsp:cNvSpPr/>
      </dsp:nvSpPr>
      <dsp:spPr>
        <a:xfrm>
          <a:off x="8927147" y="2729420"/>
          <a:ext cx="330591" cy="91440"/>
        </a:xfrm>
        <a:custGeom>
          <a:avLst/>
          <a:gdLst/>
          <a:ahLst/>
          <a:cxnLst/>
          <a:rect l="0" t="0" r="0" b="0"/>
          <a:pathLst>
            <a:path>
              <a:moveTo>
                <a:pt x="0" y="45720"/>
              </a:moveTo>
              <a:lnTo>
                <a:pt x="330591" y="45720"/>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9084178" y="2766875"/>
        <a:ext cx="16529" cy="16529"/>
      </dsp:txXfrm>
    </dsp:sp>
    <dsp:sp modelId="{64EDD815-055B-49B8-971B-E1EF4EFC19D8}">
      <dsp:nvSpPr>
        <dsp:cNvPr id="0" name=""/>
        <dsp:cNvSpPr/>
      </dsp:nvSpPr>
      <dsp:spPr>
        <a:xfrm>
          <a:off x="7876560" y="2775140"/>
          <a:ext cx="330591" cy="314969"/>
        </a:xfrm>
        <a:custGeom>
          <a:avLst/>
          <a:gdLst/>
          <a:ahLst/>
          <a:cxnLst/>
          <a:rect l="0" t="0" r="0" b="0"/>
          <a:pathLst>
            <a:path>
              <a:moveTo>
                <a:pt x="0" y="314969"/>
              </a:moveTo>
              <a:lnTo>
                <a:pt x="165295" y="314969"/>
              </a:lnTo>
              <a:lnTo>
                <a:pt x="165295" y="0"/>
              </a:lnTo>
              <a:lnTo>
                <a:pt x="330591" y="0"/>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8030441" y="2921209"/>
        <a:ext cx="22830" cy="22830"/>
      </dsp:txXfrm>
    </dsp:sp>
    <dsp:sp modelId="{5707A9CA-11ED-4134-9EB3-BB87E500B701}">
      <dsp:nvSpPr>
        <dsp:cNvPr id="0" name=""/>
        <dsp:cNvSpPr/>
      </dsp:nvSpPr>
      <dsp:spPr>
        <a:xfrm>
          <a:off x="5893010" y="3044389"/>
          <a:ext cx="330591" cy="91440"/>
        </a:xfrm>
        <a:custGeom>
          <a:avLst/>
          <a:gdLst/>
          <a:ahLst/>
          <a:cxnLst/>
          <a:rect l="0" t="0" r="0" b="0"/>
          <a:pathLst>
            <a:path>
              <a:moveTo>
                <a:pt x="0" y="45720"/>
              </a:moveTo>
              <a:lnTo>
                <a:pt x="330591" y="45720"/>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6050041" y="3081845"/>
        <a:ext cx="16529" cy="16529"/>
      </dsp:txXfrm>
    </dsp:sp>
    <dsp:sp modelId="{429F26F1-A5DA-43FD-AFBC-376154BDD7B0}">
      <dsp:nvSpPr>
        <dsp:cNvPr id="0" name=""/>
        <dsp:cNvSpPr/>
      </dsp:nvSpPr>
      <dsp:spPr>
        <a:xfrm>
          <a:off x="4842423" y="3090109"/>
          <a:ext cx="330591" cy="629938"/>
        </a:xfrm>
        <a:custGeom>
          <a:avLst/>
          <a:gdLst/>
          <a:ahLst/>
          <a:cxnLst/>
          <a:rect l="0" t="0" r="0" b="0"/>
          <a:pathLst>
            <a:path>
              <a:moveTo>
                <a:pt x="0" y="629938"/>
              </a:moveTo>
              <a:lnTo>
                <a:pt x="165295" y="629938"/>
              </a:lnTo>
              <a:lnTo>
                <a:pt x="165295" y="0"/>
              </a:lnTo>
              <a:lnTo>
                <a:pt x="330591" y="0"/>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4989933" y="3387293"/>
        <a:ext cx="35570" cy="35570"/>
      </dsp:txXfrm>
    </dsp:sp>
    <dsp:sp modelId="{79B607B6-BF22-4716-BE3E-E9EC06F60C2A}">
      <dsp:nvSpPr>
        <dsp:cNvPr id="0" name=""/>
        <dsp:cNvSpPr/>
      </dsp:nvSpPr>
      <dsp:spPr>
        <a:xfrm>
          <a:off x="2858872" y="3674328"/>
          <a:ext cx="330591" cy="91440"/>
        </a:xfrm>
        <a:custGeom>
          <a:avLst/>
          <a:gdLst/>
          <a:ahLst/>
          <a:cxnLst/>
          <a:rect l="0" t="0" r="0" b="0"/>
          <a:pathLst>
            <a:path>
              <a:moveTo>
                <a:pt x="0" y="45720"/>
              </a:moveTo>
              <a:lnTo>
                <a:pt x="330591" y="45720"/>
              </a:lnTo>
            </a:path>
          </a:pathLst>
        </a:custGeom>
        <a:noFill/>
        <a:ln w="1905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3015903" y="3711783"/>
        <a:ext cx="16529" cy="16529"/>
      </dsp:txXfrm>
    </dsp:sp>
    <dsp:sp modelId="{D39156A5-625F-4E21-A102-B4DEB893526B}">
      <dsp:nvSpPr>
        <dsp:cNvPr id="0" name=""/>
        <dsp:cNvSpPr/>
      </dsp:nvSpPr>
      <dsp:spPr>
        <a:xfrm>
          <a:off x="1792929" y="2460171"/>
          <a:ext cx="330591" cy="1259876"/>
        </a:xfrm>
        <a:custGeom>
          <a:avLst/>
          <a:gdLst/>
          <a:ahLst/>
          <a:cxnLst/>
          <a:rect l="0" t="0" r="0" b="0"/>
          <a:pathLst>
            <a:path>
              <a:moveTo>
                <a:pt x="0" y="0"/>
              </a:moveTo>
              <a:lnTo>
                <a:pt x="165295" y="0"/>
              </a:lnTo>
              <a:lnTo>
                <a:pt x="165295" y="1259876"/>
              </a:lnTo>
              <a:lnTo>
                <a:pt x="330591" y="1259876"/>
              </a:lnTo>
            </a:path>
          </a:pathLst>
        </a:custGeom>
        <a:noFill/>
        <a:ln w="1905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1925662" y="3057546"/>
        <a:ext cx="65126" cy="65126"/>
      </dsp:txXfrm>
    </dsp:sp>
    <dsp:sp modelId="{631E9D99-CE5F-48A1-9B67-96CAED897B82}">
      <dsp:nvSpPr>
        <dsp:cNvPr id="0" name=""/>
        <dsp:cNvSpPr/>
      </dsp:nvSpPr>
      <dsp:spPr>
        <a:xfrm>
          <a:off x="8927147" y="2099482"/>
          <a:ext cx="330591" cy="91440"/>
        </a:xfrm>
        <a:custGeom>
          <a:avLst/>
          <a:gdLst/>
          <a:ahLst/>
          <a:cxnLst/>
          <a:rect l="0" t="0" r="0" b="0"/>
          <a:pathLst>
            <a:path>
              <a:moveTo>
                <a:pt x="0" y="45720"/>
              </a:moveTo>
              <a:lnTo>
                <a:pt x="330591" y="45720"/>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9084178" y="2136937"/>
        <a:ext cx="16529" cy="16529"/>
      </dsp:txXfrm>
    </dsp:sp>
    <dsp:sp modelId="{646FBB79-9D46-4400-9851-5DBB51FB3DE3}">
      <dsp:nvSpPr>
        <dsp:cNvPr id="0" name=""/>
        <dsp:cNvSpPr/>
      </dsp:nvSpPr>
      <dsp:spPr>
        <a:xfrm>
          <a:off x="7876560" y="1830233"/>
          <a:ext cx="330591" cy="314969"/>
        </a:xfrm>
        <a:custGeom>
          <a:avLst/>
          <a:gdLst/>
          <a:ahLst/>
          <a:cxnLst/>
          <a:rect l="0" t="0" r="0" b="0"/>
          <a:pathLst>
            <a:path>
              <a:moveTo>
                <a:pt x="0" y="0"/>
              </a:moveTo>
              <a:lnTo>
                <a:pt x="165295" y="0"/>
              </a:lnTo>
              <a:lnTo>
                <a:pt x="165295" y="314969"/>
              </a:lnTo>
              <a:lnTo>
                <a:pt x="330591" y="314969"/>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8030441" y="1976302"/>
        <a:ext cx="22830" cy="22830"/>
      </dsp:txXfrm>
    </dsp:sp>
    <dsp:sp modelId="{F6C10BE9-0BE4-47ED-84E4-5B49C467D121}">
      <dsp:nvSpPr>
        <dsp:cNvPr id="0" name=""/>
        <dsp:cNvSpPr/>
      </dsp:nvSpPr>
      <dsp:spPr>
        <a:xfrm>
          <a:off x="8927147" y="1469543"/>
          <a:ext cx="330591" cy="91440"/>
        </a:xfrm>
        <a:custGeom>
          <a:avLst/>
          <a:gdLst/>
          <a:ahLst/>
          <a:cxnLst/>
          <a:rect l="0" t="0" r="0" b="0"/>
          <a:pathLst>
            <a:path>
              <a:moveTo>
                <a:pt x="0" y="45720"/>
              </a:moveTo>
              <a:lnTo>
                <a:pt x="330591" y="45720"/>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9084178" y="1506999"/>
        <a:ext cx="16529" cy="16529"/>
      </dsp:txXfrm>
    </dsp:sp>
    <dsp:sp modelId="{5CDD038C-D8C0-4E49-ABDA-B68A2B6900D8}">
      <dsp:nvSpPr>
        <dsp:cNvPr id="0" name=""/>
        <dsp:cNvSpPr/>
      </dsp:nvSpPr>
      <dsp:spPr>
        <a:xfrm>
          <a:off x="7876560" y="1515263"/>
          <a:ext cx="330591" cy="314969"/>
        </a:xfrm>
        <a:custGeom>
          <a:avLst/>
          <a:gdLst/>
          <a:ahLst/>
          <a:cxnLst/>
          <a:rect l="0" t="0" r="0" b="0"/>
          <a:pathLst>
            <a:path>
              <a:moveTo>
                <a:pt x="0" y="314969"/>
              </a:moveTo>
              <a:lnTo>
                <a:pt x="165295" y="314969"/>
              </a:lnTo>
              <a:lnTo>
                <a:pt x="165295" y="0"/>
              </a:lnTo>
              <a:lnTo>
                <a:pt x="330591" y="0"/>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8030441" y="1661333"/>
        <a:ext cx="22830" cy="22830"/>
      </dsp:txXfrm>
    </dsp:sp>
    <dsp:sp modelId="{D475122D-6E5B-4325-BFC5-048DF8DC6109}">
      <dsp:nvSpPr>
        <dsp:cNvPr id="0" name=""/>
        <dsp:cNvSpPr/>
      </dsp:nvSpPr>
      <dsp:spPr>
        <a:xfrm>
          <a:off x="5893010" y="1784513"/>
          <a:ext cx="330591" cy="91440"/>
        </a:xfrm>
        <a:custGeom>
          <a:avLst/>
          <a:gdLst/>
          <a:ahLst/>
          <a:cxnLst/>
          <a:rect l="0" t="0" r="0" b="0"/>
          <a:pathLst>
            <a:path>
              <a:moveTo>
                <a:pt x="0" y="45720"/>
              </a:moveTo>
              <a:lnTo>
                <a:pt x="330591" y="45720"/>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6050041" y="1821968"/>
        <a:ext cx="16529" cy="16529"/>
      </dsp:txXfrm>
    </dsp:sp>
    <dsp:sp modelId="{E69FC1ED-9689-41F1-B79B-3EAB34E925BF}">
      <dsp:nvSpPr>
        <dsp:cNvPr id="0" name=""/>
        <dsp:cNvSpPr/>
      </dsp:nvSpPr>
      <dsp:spPr>
        <a:xfrm>
          <a:off x="4842423" y="1200294"/>
          <a:ext cx="330591" cy="629938"/>
        </a:xfrm>
        <a:custGeom>
          <a:avLst/>
          <a:gdLst/>
          <a:ahLst/>
          <a:cxnLst/>
          <a:rect l="0" t="0" r="0" b="0"/>
          <a:pathLst>
            <a:path>
              <a:moveTo>
                <a:pt x="0" y="0"/>
              </a:moveTo>
              <a:lnTo>
                <a:pt x="165295" y="0"/>
              </a:lnTo>
              <a:lnTo>
                <a:pt x="165295" y="629938"/>
              </a:lnTo>
              <a:lnTo>
                <a:pt x="330591" y="629938"/>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4989933" y="1497478"/>
        <a:ext cx="35570" cy="35570"/>
      </dsp:txXfrm>
    </dsp:sp>
    <dsp:sp modelId="{FB6ECCBB-1B24-4F0A-901F-22FB379BB282}">
      <dsp:nvSpPr>
        <dsp:cNvPr id="0" name=""/>
        <dsp:cNvSpPr/>
      </dsp:nvSpPr>
      <dsp:spPr>
        <a:xfrm>
          <a:off x="8927147" y="839605"/>
          <a:ext cx="330591" cy="91440"/>
        </a:xfrm>
        <a:custGeom>
          <a:avLst/>
          <a:gdLst/>
          <a:ahLst/>
          <a:cxnLst/>
          <a:rect l="0" t="0" r="0" b="0"/>
          <a:pathLst>
            <a:path>
              <a:moveTo>
                <a:pt x="0" y="45720"/>
              </a:moveTo>
              <a:lnTo>
                <a:pt x="330591" y="45720"/>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9084178" y="877060"/>
        <a:ext cx="16529" cy="16529"/>
      </dsp:txXfrm>
    </dsp:sp>
    <dsp:sp modelId="{A584FB79-D8A1-431F-852A-08E48FF3ECA9}">
      <dsp:nvSpPr>
        <dsp:cNvPr id="0" name=""/>
        <dsp:cNvSpPr/>
      </dsp:nvSpPr>
      <dsp:spPr>
        <a:xfrm>
          <a:off x="7876560" y="570356"/>
          <a:ext cx="330591" cy="314969"/>
        </a:xfrm>
        <a:custGeom>
          <a:avLst/>
          <a:gdLst/>
          <a:ahLst/>
          <a:cxnLst/>
          <a:rect l="0" t="0" r="0" b="0"/>
          <a:pathLst>
            <a:path>
              <a:moveTo>
                <a:pt x="0" y="0"/>
              </a:moveTo>
              <a:lnTo>
                <a:pt x="165295" y="0"/>
              </a:lnTo>
              <a:lnTo>
                <a:pt x="165295" y="314969"/>
              </a:lnTo>
              <a:lnTo>
                <a:pt x="330591" y="314969"/>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8030441" y="716425"/>
        <a:ext cx="22830" cy="22830"/>
      </dsp:txXfrm>
    </dsp:sp>
    <dsp:sp modelId="{9E500C40-4233-47FF-B0DD-B58CE3E0B02F}">
      <dsp:nvSpPr>
        <dsp:cNvPr id="0" name=""/>
        <dsp:cNvSpPr/>
      </dsp:nvSpPr>
      <dsp:spPr>
        <a:xfrm>
          <a:off x="8927147" y="209666"/>
          <a:ext cx="330591" cy="91440"/>
        </a:xfrm>
        <a:custGeom>
          <a:avLst/>
          <a:gdLst/>
          <a:ahLst/>
          <a:cxnLst/>
          <a:rect l="0" t="0" r="0" b="0"/>
          <a:pathLst>
            <a:path>
              <a:moveTo>
                <a:pt x="0" y="45720"/>
              </a:moveTo>
              <a:lnTo>
                <a:pt x="330591" y="45720"/>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9084178" y="247122"/>
        <a:ext cx="16529" cy="16529"/>
      </dsp:txXfrm>
    </dsp:sp>
    <dsp:sp modelId="{0494451C-829D-4584-9145-C8C7436DCDA8}">
      <dsp:nvSpPr>
        <dsp:cNvPr id="0" name=""/>
        <dsp:cNvSpPr/>
      </dsp:nvSpPr>
      <dsp:spPr>
        <a:xfrm>
          <a:off x="7876560" y="255386"/>
          <a:ext cx="330591" cy="314969"/>
        </a:xfrm>
        <a:custGeom>
          <a:avLst/>
          <a:gdLst/>
          <a:ahLst/>
          <a:cxnLst/>
          <a:rect l="0" t="0" r="0" b="0"/>
          <a:pathLst>
            <a:path>
              <a:moveTo>
                <a:pt x="0" y="314969"/>
              </a:moveTo>
              <a:lnTo>
                <a:pt x="165295" y="314969"/>
              </a:lnTo>
              <a:lnTo>
                <a:pt x="165295" y="0"/>
              </a:lnTo>
              <a:lnTo>
                <a:pt x="330591" y="0"/>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8030441" y="401456"/>
        <a:ext cx="22830" cy="22830"/>
      </dsp:txXfrm>
    </dsp:sp>
    <dsp:sp modelId="{D7BF7D90-DFAF-45A8-9B9D-7AB4F1F48B6B}">
      <dsp:nvSpPr>
        <dsp:cNvPr id="0" name=""/>
        <dsp:cNvSpPr/>
      </dsp:nvSpPr>
      <dsp:spPr>
        <a:xfrm>
          <a:off x="5893010" y="524636"/>
          <a:ext cx="330591" cy="91440"/>
        </a:xfrm>
        <a:custGeom>
          <a:avLst/>
          <a:gdLst/>
          <a:ahLst/>
          <a:cxnLst/>
          <a:rect l="0" t="0" r="0" b="0"/>
          <a:pathLst>
            <a:path>
              <a:moveTo>
                <a:pt x="0" y="45720"/>
              </a:moveTo>
              <a:lnTo>
                <a:pt x="330591" y="45720"/>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6050041" y="562091"/>
        <a:ext cx="16529" cy="16529"/>
      </dsp:txXfrm>
    </dsp:sp>
    <dsp:sp modelId="{FE671C43-1D10-409D-8085-8C2415AB2161}">
      <dsp:nvSpPr>
        <dsp:cNvPr id="0" name=""/>
        <dsp:cNvSpPr/>
      </dsp:nvSpPr>
      <dsp:spPr>
        <a:xfrm>
          <a:off x="4842423" y="570356"/>
          <a:ext cx="330591" cy="629938"/>
        </a:xfrm>
        <a:custGeom>
          <a:avLst/>
          <a:gdLst/>
          <a:ahLst/>
          <a:cxnLst/>
          <a:rect l="0" t="0" r="0" b="0"/>
          <a:pathLst>
            <a:path>
              <a:moveTo>
                <a:pt x="0" y="629938"/>
              </a:moveTo>
              <a:lnTo>
                <a:pt x="165295" y="629938"/>
              </a:lnTo>
              <a:lnTo>
                <a:pt x="165295" y="0"/>
              </a:lnTo>
              <a:lnTo>
                <a:pt x="330591" y="0"/>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4989933" y="867539"/>
        <a:ext cx="35570" cy="35570"/>
      </dsp:txXfrm>
    </dsp:sp>
    <dsp:sp modelId="{912E53C5-94D8-4D92-AB5D-24A95FE863CE}">
      <dsp:nvSpPr>
        <dsp:cNvPr id="0" name=""/>
        <dsp:cNvSpPr/>
      </dsp:nvSpPr>
      <dsp:spPr>
        <a:xfrm>
          <a:off x="2858872" y="1154574"/>
          <a:ext cx="330591" cy="91440"/>
        </a:xfrm>
        <a:custGeom>
          <a:avLst/>
          <a:gdLst/>
          <a:ahLst/>
          <a:cxnLst/>
          <a:rect l="0" t="0" r="0" b="0"/>
          <a:pathLst>
            <a:path>
              <a:moveTo>
                <a:pt x="0" y="45720"/>
              </a:moveTo>
              <a:lnTo>
                <a:pt x="330591" y="45720"/>
              </a:lnTo>
            </a:path>
          </a:pathLst>
        </a:custGeom>
        <a:noFill/>
        <a:ln w="1905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3015903" y="1192029"/>
        <a:ext cx="16529" cy="16529"/>
      </dsp:txXfrm>
    </dsp:sp>
    <dsp:sp modelId="{F81E7C72-4EC0-486E-8A26-929E7E82A270}">
      <dsp:nvSpPr>
        <dsp:cNvPr id="0" name=""/>
        <dsp:cNvSpPr/>
      </dsp:nvSpPr>
      <dsp:spPr>
        <a:xfrm>
          <a:off x="1792929" y="1200294"/>
          <a:ext cx="330591" cy="1259876"/>
        </a:xfrm>
        <a:custGeom>
          <a:avLst/>
          <a:gdLst/>
          <a:ahLst/>
          <a:cxnLst/>
          <a:rect l="0" t="0" r="0" b="0"/>
          <a:pathLst>
            <a:path>
              <a:moveTo>
                <a:pt x="0" y="1259876"/>
              </a:moveTo>
              <a:lnTo>
                <a:pt x="165295" y="1259876"/>
              </a:lnTo>
              <a:lnTo>
                <a:pt x="165295" y="0"/>
              </a:lnTo>
              <a:lnTo>
                <a:pt x="330591" y="0"/>
              </a:lnTo>
            </a:path>
          </a:pathLst>
        </a:custGeom>
        <a:noFill/>
        <a:ln w="1905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1925662" y="1797669"/>
        <a:ext cx="65126" cy="65126"/>
      </dsp:txXfrm>
    </dsp:sp>
    <dsp:sp modelId="{A97DABEA-74D5-48B5-9E8F-90AC0ADF20CC}">
      <dsp:nvSpPr>
        <dsp:cNvPr id="0" name=""/>
        <dsp:cNvSpPr/>
      </dsp:nvSpPr>
      <dsp:spPr>
        <a:xfrm rot="16200000">
          <a:off x="214767" y="2208196"/>
          <a:ext cx="2652372" cy="50395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rtl="0">
            <a:lnSpc>
              <a:spcPct val="90000"/>
            </a:lnSpc>
            <a:spcBef>
              <a:spcPct val="0"/>
            </a:spcBef>
            <a:spcAft>
              <a:spcPct val="35000"/>
            </a:spcAft>
          </a:pPr>
          <a:r>
            <a:rPr lang="es-MX" sz="1600" kern="1200" dirty="0" smtClean="0"/>
            <a:t>La población tiene una distribución normal</a:t>
          </a:r>
          <a:endParaRPr lang="es-MX" sz="1600" kern="1200" dirty="0"/>
        </a:p>
      </dsp:txBody>
      <dsp:txXfrm>
        <a:off x="214767" y="2208196"/>
        <a:ext cx="2652372" cy="503950"/>
      </dsp:txXfrm>
    </dsp:sp>
    <dsp:sp modelId="{C6E9DA0E-8279-4A99-ACFB-6C05EBBD2425}">
      <dsp:nvSpPr>
        <dsp:cNvPr id="0" name=""/>
        <dsp:cNvSpPr/>
      </dsp:nvSpPr>
      <dsp:spPr>
        <a:xfrm>
          <a:off x="2123521" y="948319"/>
          <a:ext cx="735351" cy="503950"/>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kern="1200" dirty="0" smtClean="0"/>
            <a:t>Sí</a:t>
          </a:r>
          <a:endParaRPr lang="es-MX" sz="1400" kern="1200" dirty="0"/>
        </a:p>
      </dsp:txBody>
      <dsp:txXfrm>
        <a:off x="2123521" y="948319"/>
        <a:ext cx="735351" cy="503950"/>
      </dsp:txXfrm>
    </dsp:sp>
    <dsp:sp modelId="{738EAC9D-27C8-4B42-A864-D5B00C8B85B5}">
      <dsp:nvSpPr>
        <dsp:cNvPr id="0" name=""/>
        <dsp:cNvSpPr/>
      </dsp:nvSpPr>
      <dsp:spPr>
        <a:xfrm>
          <a:off x="3189464" y="948319"/>
          <a:ext cx="1652958" cy="503950"/>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kern="1200" dirty="0" smtClean="0"/>
            <a:t>¿La muestra es grande?</a:t>
          </a:r>
          <a:endParaRPr lang="es-MX" sz="1400" kern="1200" dirty="0"/>
        </a:p>
      </dsp:txBody>
      <dsp:txXfrm>
        <a:off x="3189464" y="948319"/>
        <a:ext cx="1652958" cy="503950"/>
      </dsp:txXfrm>
    </dsp:sp>
    <dsp:sp modelId="{884B552D-3F46-4159-B7B5-E342E136DF1A}">
      <dsp:nvSpPr>
        <dsp:cNvPr id="0" name=""/>
        <dsp:cNvSpPr/>
      </dsp:nvSpPr>
      <dsp:spPr>
        <a:xfrm>
          <a:off x="5173014" y="318380"/>
          <a:ext cx="719995" cy="503950"/>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kern="1200" dirty="0" smtClean="0"/>
            <a:t>Sí</a:t>
          </a:r>
          <a:endParaRPr lang="es-MX" sz="1400" kern="1200" dirty="0"/>
        </a:p>
      </dsp:txBody>
      <dsp:txXfrm>
        <a:off x="5173014" y="318380"/>
        <a:ext cx="719995" cy="503950"/>
      </dsp:txXfrm>
    </dsp:sp>
    <dsp:sp modelId="{5EA714FD-D70A-47B6-A2E9-9112ACBF3D6D}">
      <dsp:nvSpPr>
        <dsp:cNvPr id="0" name=""/>
        <dsp:cNvSpPr/>
      </dsp:nvSpPr>
      <dsp:spPr>
        <a:xfrm>
          <a:off x="6223602" y="318380"/>
          <a:ext cx="1652958" cy="503950"/>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kern="1200" dirty="0" smtClean="0"/>
            <a:t>¿Se conoce la varianza de la población?</a:t>
          </a:r>
          <a:endParaRPr lang="es-MX" sz="1400" kern="1200" dirty="0"/>
        </a:p>
      </dsp:txBody>
      <dsp:txXfrm>
        <a:off x="6223602" y="318380"/>
        <a:ext cx="1652958" cy="503950"/>
      </dsp:txXfrm>
    </dsp:sp>
    <dsp:sp modelId="{E67EEE7F-BAAA-41E1-93C5-F62BC2B0F049}">
      <dsp:nvSpPr>
        <dsp:cNvPr id="0" name=""/>
        <dsp:cNvSpPr/>
      </dsp:nvSpPr>
      <dsp:spPr>
        <a:xfrm>
          <a:off x="8207152" y="3411"/>
          <a:ext cx="719995" cy="503950"/>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kern="1200" dirty="0" smtClean="0"/>
            <a:t>Sí</a:t>
          </a:r>
          <a:endParaRPr lang="es-MX" sz="1400" kern="1200" dirty="0"/>
        </a:p>
      </dsp:txBody>
      <dsp:txXfrm>
        <a:off x="8207152" y="3411"/>
        <a:ext cx="719995" cy="503950"/>
      </dsp:txXfrm>
    </dsp:sp>
    <dsp:sp modelId="{AA24DA5F-4BC5-4F27-B3EA-88B71027CD94}">
      <dsp:nvSpPr>
        <dsp:cNvPr id="0" name=""/>
        <dsp:cNvSpPr/>
      </dsp:nvSpPr>
      <dsp:spPr>
        <a:xfrm>
          <a:off x="9257739" y="3411"/>
          <a:ext cx="719995" cy="503950"/>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b="1" i="1" kern="1200" dirty="0" smtClean="0"/>
            <a:t>z</a:t>
          </a:r>
          <a:endParaRPr lang="es-MX" sz="1400" b="1" i="1" kern="1200" dirty="0"/>
        </a:p>
      </dsp:txBody>
      <dsp:txXfrm>
        <a:off x="9257739" y="3411"/>
        <a:ext cx="719995" cy="503950"/>
      </dsp:txXfrm>
    </dsp:sp>
    <dsp:sp modelId="{C7DFDE94-2119-41C6-85E0-126B9EA51F54}">
      <dsp:nvSpPr>
        <dsp:cNvPr id="0" name=""/>
        <dsp:cNvSpPr/>
      </dsp:nvSpPr>
      <dsp:spPr>
        <a:xfrm>
          <a:off x="8207152" y="633350"/>
          <a:ext cx="719995" cy="503950"/>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kern="1200" dirty="0" smtClean="0"/>
            <a:t>No</a:t>
          </a:r>
          <a:endParaRPr lang="es-MX" sz="1400" kern="1200" dirty="0"/>
        </a:p>
      </dsp:txBody>
      <dsp:txXfrm>
        <a:off x="8207152" y="633350"/>
        <a:ext cx="719995" cy="503950"/>
      </dsp:txXfrm>
    </dsp:sp>
    <dsp:sp modelId="{0B161904-C7C2-4698-BA27-7FB983250519}">
      <dsp:nvSpPr>
        <dsp:cNvPr id="0" name=""/>
        <dsp:cNvSpPr/>
      </dsp:nvSpPr>
      <dsp:spPr>
        <a:xfrm>
          <a:off x="9257739" y="633350"/>
          <a:ext cx="719995" cy="503950"/>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b="1" i="1" kern="1200" dirty="0" smtClean="0"/>
            <a:t>t </a:t>
          </a:r>
          <a:r>
            <a:rPr lang="es-MX" sz="1400" b="1" i="0" kern="1200" dirty="0" smtClean="0"/>
            <a:t>o</a:t>
          </a:r>
          <a:r>
            <a:rPr lang="es-MX" sz="1400" b="1" i="1" kern="1200" dirty="0" smtClean="0"/>
            <a:t> z</a:t>
          </a:r>
          <a:endParaRPr lang="es-MX" sz="1400" b="1" i="1" kern="1200" dirty="0"/>
        </a:p>
      </dsp:txBody>
      <dsp:txXfrm>
        <a:off x="9257739" y="633350"/>
        <a:ext cx="719995" cy="503950"/>
      </dsp:txXfrm>
    </dsp:sp>
    <dsp:sp modelId="{55AC09D2-CF01-46B9-8248-1ED9FAE24BFE}">
      <dsp:nvSpPr>
        <dsp:cNvPr id="0" name=""/>
        <dsp:cNvSpPr/>
      </dsp:nvSpPr>
      <dsp:spPr>
        <a:xfrm>
          <a:off x="5173014" y="1578257"/>
          <a:ext cx="719995" cy="503950"/>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kern="1200" dirty="0" smtClean="0"/>
            <a:t>No</a:t>
          </a:r>
          <a:endParaRPr lang="es-MX" sz="1400" kern="1200" dirty="0"/>
        </a:p>
      </dsp:txBody>
      <dsp:txXfrm>
        <a:off x="5173014" y="1578257"/>
        <a:ext cx="719995" cy="503950"/>
      </dsp:txXfrm>
    </dsp:sp>
    <dsp:sp modelId="{2865FFB4-8872-4B22-946D-E90BC0431AD9}">
      <dsp:nvSpPr>
        <dsp:cNvPr id="0" name=""/>
        <dsp:cNvSpPr/>
      </dsp:nvSpPr>
      <dsp:spPr>
        <a:xfrm>
          <a:off x="6223602" y="1578257"/>
          <a:ext cx="1652958" cy="503950"/>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kern="1200" dirty="0" smtClean="0"/>
            <a:t>¿Se conoce la varianza de la población?</a:t>
          </a:r>
          <a:endParaRPr lang="es-MX" sz="1400" kern="1200" dirty="0"/>
        </a:p>
      </dsp:txBody>
      <dsp:txXfrm>
        <a:off x="6223602" y="1578257"/>
        <a:ext cx="1652958" cy="503950"/>
      </dsp:txXfrm>
    </dsp:sp>
    <dsp:sp modelId="{D1AD00DD-9BEB-4BEC-AFAE-2DF280051D8F}">
      <dsp:nvSpPr>
        <dsp:cNvPr id="0" name=""/>
        <dsp:cNvSpPr/>
      </dsp:nvSpPr>
      <dsp:spPr>
        <a:xfrm>
          <a:off x="8207152" y="1263288"/>
          <a:ext cx="719995" cy="503950"/>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kern="1200" dirty="0" smtClean="0"/>
            <a:t>Sí</a:t>
          </a:r>
          <a:endParaRPr lang="es-MX" sz="1400" kern="1200" dirty="0"/>
        </a:p>
      </dsp:txBody>
      <dsp:txXfrm>
        <a:off x="8207152" y="1263288"/>
        <a:ext cx="719995" cy="503950"/>
      </dsp:txXfrm>
    </dsp:sp>
    <dsp:sp modelId="{091B4006-A3FC-42E5-8B24-FE2BD490C3EF}">
      <dsp:nvSpPr>
        <dsp:cNvPr id="0" name=""/>
        <dsp:cNvSpPr/>
      </dsp:nvSpPr>
      <dsp:spPr>
        <a:xfrm>
          <a:off x="9257739" y="1263288"/>
          <a:ext cx="719995" cy="503950"/>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b="1" i="1" kern="1200" dirty="0" smtClean="0"/>
            <a:t>z</a:t>
          </a:r>
          <a:endParaRPr lang="es-MX" sz="1400" b="1" i="1" kern="1200" dirty="0"/>
        </a:p>
      </dsp:txBody>
      <dsp:txXfrm>
        <a:off x="9257739" y="1263288"/>
        <a:ext cx="719995" cy="503950"/>
      </dsp:txXfrm>
    </dsp:sp>
    <dsp:sp modelId="{C7610363-28F3-48E9-BC7C-D91046D63039}">
      <dsp:nvSpPr>
        <dsp:cNvPr id="0" name=""/>
        <dsp:cNvSpPr/>
      </dsp:nvSpPr>
      <dsp:spPr>
        <a:xfrm>
          <a:off x="8207152" y="1893226"/>
          <a:ext cx="719995" cy="503950"/>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kern="1200" dirty="0" smtClean="0"/>
            <a:t>No</a:t>
          </a:r>
          <a:endParaRPr lang="es-MX" sz="1400" kern="1200" dirty="0"/>
        </a:p>
      </dsp:txBody>
      <dsp:txXfrm>
        <a:off x="8207152" y="1893226"/>
        <a:ext cx="719995" cy="503950"/>
      </dsp:txXfrm>
    </dsp:sp>
    <dsp:sp modelId="{8553D4EE-7AC5-47A2-A502-C8EB55E0A7A1}">
      <dsp:nvSpPr>
        <dsp:cNvPr id="0" name=""/>
        <dsp:cNvSpPr/>
      </dsp:nvSpPr>
      <dsp:spPr>
        <a:xfrm>
          <a:off x="9257739" y="1893226"/>
          <a:ext cx="719995" cy="503950"/>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b="1" i="1" kern="1200" dirty="0" smtClean="0"/>
            <a:t>t </a:t>
          </a:r>
          <a:endParaRPr lang="es-MX" sz="1400" b="1" i="1" kern="1200" dirty="0"/>
        </a:p>
      </dsp:txBody>
      <dsp:txXfrm>
        <a:off x="9257739" y="1893226"/>
        <a:ext cx="719995" cy="503950"/>
      </dsp:txXfrm>
    </dsp:sp>
    <dsp:sp modelId="{28DB27D6-16BD-4C48-B721-AB2EBAA2219F}">
      <dsp:nvSpPr>
        <dsp:cNvPr id="0" name=""/>
        <dsp:cNvSpPr/>
      </dsp:nvSpPr>
      <dsp:spPr>
        <a:xfrm>
          <a:off x="2123521" y="3468073"/>
          <a:ext cx="735351" cy="503950"/>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kern="1200" dirty="0" smtClean="0"/>
            <a:t>No</a:t>
          </a:r>
          <a:endParaRPr lang="es-MX" sz="1400" kern="1200" dirty="0"/>
        </a:p>
      </dsp:txBody>
      <dsp:txXfrm>
        <a:off x="2123521" y="3468073"/>
        <a:ext cx="735351" cy="503950"/>
      </dsp:txXfrm>
    </dsp:sp>
    <dsp:sp modelId="{F30183D4-7004-4ACD-9837-1C3B27661A14}">
      <dsp:nvSpPr>
        <dsp:cNvPr id="0" name=""/>
        <dsp:cNvSpPr/>
      </dsp:nvSpPr>
      <dsp:spPr>
        <a:xfrm>
          <a:off x="3189464" y="3468073"/>
          <a:ext cx="1652958" cy="503950"/>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kern="1200" dirty="0" smtClean="0"/>
            <a:t>¿La muestra es grande?</a:t>
          </a:r>
          <a:endParaRPr lang="es-MX" sz="1400" kern="1200" dirty="0"/>
        </a:p>
      </dsp:txBody>
      <dsp:txXfrm>
        <a:off x="3189464" y="3468073"/>
        <a:ext cx="1652958" cy="503950"/>
      </dsp:txXfrm>
    </dsp:sp>
    <dsp:sp modelId="{6DF4C177-7CB2-4733-A7B6-97C08DA8FCB0}">
      <dsp:nvSpPr>
        <dsp:cNvPr id="0" name=""/>
        <dsp:cNvSpPr/>
      </dsp:nvSpPr>
      <dsp:spPr>
        <a:xfrm>
          <a:off x="5173014" y="2838134"/>
          <a:ext cx="719995" cy="503950"/>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kern="1200" dirty="0" smtClean="0"/>
            <a:t>Sí</a:t>
          </a:r>
          <a:endParaRPr lang="es-MX" sz="1400" kern="1200" dirty="0"/>
        </a:p>
      </dsp:txBody>
      <dsp:txXfrm>
        <a:off x="5173014" y="2838134"/>
        <a:ext cx="719995" cy="503950"/>
      </dsp:txXfrm>
    </dsp:sp>
    <dsp:sp modelId="{8455C3B8-0796-4083-992D-4DC44B3A2C12}">
      <dsp:nvSpPr>
        <dsp:cNvPr id="0" name=""/>
        <dsp:cNvSpPr/>
      </dsp:nvSpPr>
      <dsp:spPr>
        <a:xfrm>
          <a:off x="6223602" y="2838134"/>
          <a:ext cx="1652958" cy="503950"/>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kern="1200" dirty="0" smtClean="0"/>
            <a:t>¿Se conoce la varianza de la población?</a:t>
          </a:r>
          <a:endParaRPr lang="es-MX" sz="1400" kern="1200" dirty="0"/>
        </a:p>
      </dsp:txBody>
      <dsp:txXfrm>
        <a:off x="6223602" y="2838134"/>
        <a:ext cx="1652958" cy="503950"/>
      </dsp:txXfrm>
    </dsp:sp>
    <dsp:sp modelId="{5187F583-9087-4628-8758-AE866557B0C0}">
      <dsp:nvSpPr>
        <dsp:cNvPr id="0" name=""/>
        <dsp:cNvSpPr/>
      </dsp:nvSpPr>
      <dsp:spPr>
        <a:xfrm>
          <a:off x="8207152" y="2523165"/>
          <a:ext cx="719995" cy="503950"/>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kern="1200" dirty="0" smtClean="0"/>
            <a:t>Sí</a:t>
          </a:r>
          <a:endParaRPr lang="es-MX" sz="1400" kern="1200" dirty="0"/>
        </a:p>
      </dsp:txBody>
      <dsp:txXfrm>
        <a:off x="8207152" y="2523165"/>
        <a:ext cx="719995" cy="503950"/>
      </dsp:txXfrm>
    </dsp:sp>
    <dsp:sp modelId="{A129AAFD-B300-479E-8CF1-4C9A0659487A}">
      <dsp:nvSpPr>
        <dsp:cNvPr id="0" name=""/>
        <dsp:cNvSpPr/>
      </dsp:nvSpPr>
      <dsp:spPr>
        <a:xfrm>
          <a:off x="9257739" y="2523165"/>
          <a:ext cx="719995" cy="503950"/>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b="1" i="1" kern="1200" dirty="0" smtClean="0"/>
            <a:t>z</a:t>
          </a:r>
          <a:endParaRPr lang="es-MX" sz="1400" b="1" i="1" kern="1200" dirty="0"/>
        </a:p>
      </dsp:txBody>
      <dsp:txXfrm>
        <a:off x="9257739" y="2523165"/>
        <a:ext cx="719995" cy="503950"/>
      </dsp:txXfrm>
    </dsp:sp>
    <dsp:sp modelId="{093AA13D-3929-4D53-9E4A-0C6FDD76BEEF}">
      <dsp:nvSpPr>
        <dsp:cNvPr id="0" name=""/>
        <dsp:cNvSpPr/>
      </dsp:nvSpPr>
      <dsp:spPr>
        <a:xfrm>
          <a:off x="8207152" y="3153103"/>
          <a:ext cx="719995" cy="503950"/>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kern="1200" dirty="0" smtClean="0"/>
            <a:t>No</a:t>
          </a:r>
          <a:endParaRPr lang="es-MX" sz="1400" kern="1200" dirty="0"/>
        </a:p>
      </dsp:txBody>
      <dsp:txXfrm>
        <a:off x="8207152" y="3153103"/>
        <a:ext cx="719995" cy="503950"/>
      </dsp:txXfrm>
    </dsp:sp>
    <dsp:sp modelId="{5EBE9531-9F10-4255-A0A7-8CC972E77F2F}">
      <dsp:nvSpPr>
        <dsp:cNvPr id="0" name=""/>
        <dsp:cNvSpPr/>
      </dsp:nvSpPr>
      <dsp:spPr>
        <a:xfrm>
          <a:off x="9257739" y="3153103"/>
          <a:ext cx="719995" cy="503950"/>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b="1" i="1" kern="1200" dirty="0" smtClean="0"/>
            <a:t>z</a:t>
          </a:r>
          <a:endParaRPr lang="es-MX" sz="1400" b="1" i="1" kern="1200" dirty="0"/>
        </a:p>
      </dsp:txBody>
      <dsp:txXfrm>
        <a:off x="9257739" y="3153103"/>
        <a:ext cx="719995" cy="503950"/>
      </dsp:txXfrm>
    </dsp:sp>
    <dsp:sp modelId="{795360DF-0467-40B9-81BC-3AE505128EE6}">
      <dsp:nvSpPr>
        <dsp:cNvPr id="0" name=""/>
        <dsp:cNvSpPr/>
      </dsp:nvSpPr>
      <dsp:spPr>
        <a:xfrm>
          <a:off x="5173014" y="4098011"/>
          <a:ext cx="719995" cy="503950"/>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kern="1200" dirty="0" smtClean="0"/>
            <a:t>No</a:t>
          </a:r>
          <a:endParaRPr lang="es-MX" sz="1400" kern="1200" dirty="0"/>
        </a:p>
      </dsp:txBody>
      <dsp:txXfrm>
        <a:off x="5173014" y="4098011"/>
        <a:ext cx="719995" cy="503950"/>
      </dsp:txXfrm>
    </dsp:sp>
    <dsp:sp modelId="{5EF7CCFF-B632-42B4-A8F3-4622A1259A80}">
      <dsp:nvSpPr>
        <dsp:cNvPr id="0" name=""/>
        <dsp:cNvSpPr/>
      </dsp:nvSpPr>
      <dsp:spPr>
        <a:xfrm>
          <a:off x="6223602" y="4098011"/>
          <a:ext cx="1652958" cy="503950"/>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kern="1200" dirty="0" smtClean="0"/>
            <a:t>¿Se conoce la varianza de la población?</a:t>
          </a:r>
          <a:endParaRPr lang="es-MX" sz="1400" kern="1200" dirty="0"/>
        </a:p>
      </dsp:txBody>
      <dsp:txXfrm>
        <a:off x="6223602" y="4098011"/>
        <a:ext cx="1652958" cy="503950"/>
      </dsp:txXfrm>
    </dsp:sp>
    <dsp:sp modelId="{6C0EA02A-B8B8-4A98-A744-679DC1FE2924}">
      <dsp:nvSpPr>
        <dsp:cNvPr id="0" name=""/>
        <dsp:cNvSpPr/>
      </dsp:nvSpPr>
      <dsp:spPr>
        <a:xfrm>
          <a:off x="8207152" y="3783042"/>
          <a:ext cx="719995" cy="503950"/>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kern="1200" dirty="0" smtClean="0"/>
            <a:t>Sí</a:t>
          </a:r>
          <a:endParaRPr lang="es-MX" sz="1400" kern="1200" dirty="0"/>
        </a:p>
      </dsp:txBody>
      <dsp:txXfrm>
        <a:off x="8207152" y="3783042"/>
        <a:ext cx="719995" cy="503950"/>
      </dsp:txXfrm>
    </dsp:sp>
    <dsp:sp modelId="{0EDF368D-B0B4-4504-AB60-F8C00D80EBC9}">
      <dsp:nvSpPr>
        <dsp:cNvPr id="0" name=""/>
        <dsp:cNvSpPr/>
      </dsp:nvSpPr>
      <dsp:spPr>
        <a:xfrm>
          <a:off x="9257739" y="3783042"/>
          <a:ext cx="719995" cy="503950"/>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kern="1200" dirty="0" smtClean="0"/>
            <a:t>Otro</a:t>
          </a:r>
          <a:endParaRPr lang="es-MX" sz="1400" kern="1200" dirty="0"/>
        </a:p>
      </dsp:txBody>
      <dsp:txXfrm>
        <a:off x="9257739" y="3783042"/>
        <a:ext cx="719995" cy="503950"/>
      </dsp:txXfrm>
    </dsp:sp>
    <dsp:sp modelId="{8DC4573B-E455-4A3B-B36C-507851F2171A}">
      <dsp:nvSpPr>
        <dsp:cNvPr id="0" name=""/>
        <dsp:cNvSpPr/>
      </dsp:nvSpPr>
      <dsp:spPr>
        <a:xfrm>
          <a:off x="8207152" y="4412980"/>
          <a:ext cx="719995" cy="503950"/>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kern="1200" dirty="0" smtClean="0"/>
            <a:t>No</a:t>
          </a:r>
          <a:endParaRPr lang="es-MX" sz="1400" kern="1200" dirty="0"/>
        </a:p>
      </dsp:txBody>
      <dsp:txXfrm>
        <a:off x="8207152" y="4412980"/>
        <a:ext cx="719995" cy="503950"/>
      </dsp:txXfrm>
    </dsp:sp>
    <dsp:sp modelId="{61D322B9-6F74-4107-BBF6-36D5C466C42B}">
      <dsp:nvSpPr>
        <dsp:cNvPr id="0" name=""/>
        <dsp:cNvSpPr/>
      </dsp:nvSpPr>
      <dsp:spPr>
        <a:xfrm>
          <a:off x="9257739" y="4412980"/>
          <a:ext cx="719995" cy="503950"/>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s-MX" sz="1400" kern="1200" dirty="0" smtClean="0"/>
            <a:t>Otro</a:t>
          </a:r>
          <a:endParaRPr lang="es-MX" sz="1400" kern="1200" dirty="0"/>
        </a:p>
      </dsp:txBody>
      <dsp:txXfrm>
        <a:off x="9257739" y="4412980"/>
        <a:ext cx="719995" cy="5039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1F867D-4683-4EC8-8B7C-315980C3490A}">
      <dsp:nvSpPr>
        <dsp:cNvPr id="0" name=""/>
        <dsp:cNvSpPr/>
      </dsp:nvSpPr>
      <dsp:spPr>
        <a:xfrm>
          <a:off x="1334818" y="626972"/>
          <a:ext cx="2411731" cy="108720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es-MX" sz="2400" kern="1200" dirty="0" smtClean="0">
              <a:solidFill>
                <a:schemeClr val="tx1"/>
              </a:solidFill>
            </a:rPr>
            <a:t>Dos situaciones</a:t>
          </a:r>
          <a:endParaRPr lang="es-MX" sz="2400" kern="1200" dirty="0">
            <a:solidFill>
              <a:schemeClr val="tx1"/>
            </a:solidFill>
          </a:endParaRPr>
        </a:p>
      </dsp:txBody>
      <dsp:txXfrm>
        <a:off x="1366661" y="658815"/>
        <a:ext cx="2348045" cy="1023522"/>
      </dsp:txXfrm>
    </dsp:sp>
    <dsp:sp modelId="{0652E0C5-79E0-458B-BB8A-626E84CBE347}">
      <dsp:nvSpPr>
        <dsp:cNvPr id="0" name=""/>
        <dsp:cNvSpPr/>
      </dsp:nvSpPr>
      <dsp:spPr>
        <a:xfrm rot="19457599">
          <a:off x="3645873" y="816209"/>
          <a:ext cx="1071120" cy="83590"/>
        </a:xfrm>
        <a:custGeom>
          <a:avLst/>
          <a:gdLst/>
          <a:ahLst/>
          <a:cxnLst/>
          <a:rect l="0" t="0" r="0" b="0"/>
          <a:pathLst>
            <a:path>
              <a:moveTo>
                <a:pt x="0" y="41795"/>
              </a:moveTo>
              <a:lnTo>
                <a:pt x="1071120" y="41795"/>
              </a:lnTo>
            </a:path>
          </a:pathLst>
        </a:custGeom>
        <a:noFill/>
        <a:ln w="1905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solidFill>
              <a:schemeClr val="tx1"/>
            </a:solidFill>
          </a:endParaRPr>
        </a:p>
      </dsp:txBody>
      <dsp:txXfrm>
        <a:off x="4154655" y="831226"/>
        <a:ext cx="53556" cy="53556"/>
      </dsp:txXfrm>
    </dsp:sp>
    <dsp:sp modelId="{E25ED2FF-26D7-443A-B790-85A31F461794}">
      <dsp:nvSpPr>
        <dsp:cNvPr id="0" name=""/>
        <dsp:cNvSpPr/>
      </dsp:nvSpPr>
      <dsp:spPr>
        <a:xfrm>
          <a:off x="4616316" y="1828"/>
          <a:ext cx="4383035" cy="1087208"/>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es-MX" sz="2400" kern="1200" dirty="0" smtClean="0">
              <a:solidFill>
                <a:schemeClr val="tx1"/>
              </a:solidFill>
            </a:rPr>
            <a:t>Las varianzas poblacionales</a:t>
          </a:r>
        </a:p>
        <a:p>
          <a:pPr lvl="0" algn="ctr" defTabSz="1066800" rtl="0">
            <a:lnSpc>
              <a:spcPct val="90000"/>
            </a:lnSpc>
            <a:spcBef>
              <a:spcPct val="0"/>
            </a:spcBef>
            <a:spcAft>
              <a:spcPct val="35000"/>
            </a:spcAft>
          </a:pPr>
          <a:r>
            <a:rPr lang="es-MX" sz="2400" kern="1200" dirty="0" smtClean="0">
              <a:solidFill>
                <a:schemeClr val="tx1"/>
              </a:solidFill>
            </a:rPr>
            <a:t> son iguales</a:t>
          </a:r>
          <a:endParaRPr lang="es-MX" sz="2400" kern="1200" dirty="0">
            <a:solidFill>
              <a:schemeClr val="tx1"/>
            </a:solidFill>
          </a:endParaRPr>
        </a:p>
      </dsp:txBody>
      <dsp:txXfrm>
        <a:off x="4648159" y="33671"/>
        <a:ext cx="4319349" cy="1023522"/>
      </dsp:txXfrm>
    </dsp:sp>
    <dsp:sp modelId="{9267D9AF-AE9F-4D5F-8B12-5EFD80E9D67D}">
      <dsp:nvSpPr>
        <dsp:cNvPr id="0" name=""/>
        <dsp:cNvSpPr/>
      </dsp:nvSpPr>
      <dsp:spPr>
        <a:xfrm rot="2142401">
          <a:off x="3645873" y="1441354"/>
          <a:ext cx="1071120" cy="83590"/>
        </a:xfrm>
        <a:custGeom>
          <a:avLst/>
          <a:gdLst/>
          <a:ahLst/>
          <a:cxnLst/>
          <a:rect l="0" t="0" r="0" b="0"/>
          <a:pathLst>
            <a:path>
              <a:moveTo>
                <a:pt x="0" y="41795"/>
              </a:moveTo>
              <a:lnTo>
                <a:pt x="1071120" y="41795"/>
              </a:lnTo>
            </a:path>
          </a:pathLst>
        </a:custGeom>
        <a:noFill/>
        <a:ln w="1905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solidFill>
              <a:schemeClr val="tx1"/>
            </a:solidFill>
          </a:endParaRPr>
        </a:p>
      </dsp:txBody>
      <dsp:txXfrm>
        <a:off x="4154655" y="1456371"/>
        <a:ext cx="53556" cy="53556"/>
      </dsp:txXfrm>
    </dsp:sp>
    <dsp:sp modelId="{4012215F-CD48-4158-B428-C86548D10DE6}">
      <dsp:nvSpPr>
        <dsp:cNvPr id="0" name=""/>
        <dsp:cNvSpPr/>
      </dsp:nvSpPr>
      <dsp:spPr>
        <a:xfrm>
          <a:off x="4616316" y="1252117"/>
          <a:ext cx="4383035" cy="1087208"/>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es-MX" sz="2400" kern="1200" dirty="0" smtClean="0">
              <a:solidFill>
                <a:schemeClr val="tx1"/>
              </a:solidFill>
            </a:rPr>
            <a:t>Las varianzas poblacionales</a:t>
          </a:r>
        </a:p>
        <a:p>
          <a:pPr lvl="0" algn="ctr" defTabSz="1066800" rtl="0">
            <a:lnSpc>
              <a:spcPct val="90000"/>
            </a:lnSpc>
            <a:spcBef>
              <a:spcPct val="0"/>
            </a:spcBef>
            <a:spcAft>
              <a:spcPct val="35000"/>
            </a:spcAft>
          </a:pPr>
          <a:r>
            <a:rPr lang="es-MX" sz="2400" kern="1200" dirty="0" smtClean="0">
              <a:solidFill>
                <a:schemeClr val="tx1"/>
              </a:solidFill>
            </a:rPr>
            <a:t> son diferentes</a:t>
          </a:r>
          <a:endParaRPr lang="es-MX" sz="2400" kern="1200" dirty="0">
            <a:solidFill>
              <a:schemeClr val="tx1"/>
            </a:solidFill>
          </a:endParaRPr>
        </a:p>
      </dsp:txBody>
      <dsp:txXfrm>
        <a:off x="4648159" y="1283960"/>
        <a:ext cx="4319349" cy="102352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316DD-5009-4E8F-BBBA-81A8D5BF462E}">
      <dsp:nvSpPr>
        <dsp:cNvPr id="0" name=""/>
        <dsp:cNvSpPr/>
      </dsp:nvSpPr>
      <dsp:spPr>
        <a:xfrm>
          <a:off x="9666156" y="5524087"/>
          <a:ext cx="189574" cy="91440"/>
        </a:xfrm>
        <a:custGeom>
          <a:avLst/>
          <a:gdLst/>
          <a:ahLst/>
          <a:cxnLst/>
          <a:rect l="0" t="0" r="0" b="0"/>
          <a:pathLst>
            <a:path>
              <a:moveTo>
                <a:pt x="0" y="45720"/>
              </a:moveTo>
              <a:lnTo>
                <a:pt x="189574" y="45720"/>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9756204" y="5565067"/>
        <a:ext cx="9478" cy="9478"/>
      </dsp:txXfrm>
    </dsp:sp>
    <dsp:sp modelId="{CB33B6DE-94F7-497A-9CFA-15D233F62298}">
      <dsp:nvSpPr>
        <dsp:cNvPr id="0" name=""/>
        <dsp:cNvSpPr/>
      </dsp:nvSpPr>
      <dsp:spPr>
        <a:xfrm>
          <a:off x="8756584" y="5389190"/>
          <a:ext cx="189574" cy="180616"/>
        </a:xfrm>
        <a:custGeom>
          <a:avLst/>
          <a:gdLst/>
          <a:ahLst/>
          <a:cxnLst/>
          <a:rect l="0" t="0" r="0" b="0"/>
          <a:pathLst>
            <a:path>
              <a:moveTo>
                <a:pt x="0" y="0"/>
              </a:moveTo>
              <a:lnTo>
                <a:pt x="94787" y="0"/>
              </a:lnTo>
              <a:lnTo>
                <a:pt x="94787" y="180616"/>
              </a:lnTo>
              <a:lnTo>
                <a:pt x="189574" y="180616"/>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8844826" y="5472952"/>
        <a:ext cx="13092" cy="13092"/>
      </dsp:txXfrm>
    </dsp:sp>
    <dsp:sp modelId="{EF90CE0B-A9B0-4280-AB3B-40397376D260}">
      <dsp:nvSpPr>
        <dsp:cNvPr id="0" name=""/>
        <dsp:cNvSpPr/>
      </dsp:nvSpPr>
      <dsp:spPr>
        <a:xfrm>
          <a:off x="9666156" y="5162854"/>
          <a:ext cx="189574" cy="91440"/>
        </a:xfrm>
        <a:custGeom>
          <a:avLst/>
          <a:gdLst/>
          <a:ahLst/>
          <a:cxnLst/>
          <a:rect l="0" t="0" r="0" b="0"/>
          <a:pathLst>
            <a:path>
              <a:moveTo>
                <a:pt x="0" y="45720"/>
              </a:moveTo>
              <a:lnTo>
                <a:pt x="189574" y="45720"/>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9756204" y="5203835"/>
        <a:ext cx="9478" cy="9478"/>
      </dsp:txXfrm>
    </dsp:sp>
    <dsp:sp modelId="{851AB1C1-B541-49B4-B51E-F91141F894AB}">
      <dsp:nvSpPr>
        <dsp:cNvPr id="0" name=""/>
        <dsp:cNvSpPr/>
      </dsp:nvSpPr>
      <dsp:spPr>
        <a:xfrm>
          <a:off x="8756584" y="5208574"/>
          <a:ext cx="189574" cy="180616"/>
        </a:xfrm>
        <a:custGeom>
          <a:avLst/>
          <a:gdLst/>
          <a:ahLst/>
          <a:cxnLst/>
          <a:rect l="0" t="0" r="0" b="0"/>
          <a:pathLst>
            <a:path>
              <a:moveTo>
                <a:pt x="0" y="180616"/>
              </a:moveTo>
              <a:lnTo>
                <a:pt x="94787" y="180616"/>
              </a:lnTo>
              <a:lnTo>
                <a:pt x="94787" y="0"/>
              </a:lnTo>
              <a:lnTo>
                <a:pt x="189574" y="0"/>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8844826" y="5292336"/>
        <a:ext cx="13092" cy="13092"/>
      </dsp:txXfrm>
    </dsp:sp>
    <dsp:sp modelId="{BB44ACA7-DB5C-4DDF-B808-F24D67AF5F98}">
      <dsp:nvSpPr>
        <dsp:cNvPr id="0" name=""/>
        <dsp:cNvSpPr/>
      </dsp:nvSpPr>
      <dsp:spPr>
        <a:xfrm>
          <a:off x="7847013" y="5343470"/>
          <a:ext cx="189574" cy="91440"/>
        </a:xfrm>
        <a:custGeom>
          <a:avLst/>
          <a:gdLst/>
          <a:ahLst/>
          <a:cxnLst/>
          <a:rect l="0" t="0" r="0" b="0"/>
          <a:pathLst>
            <a:path>
              <a:moveTo>
                <a:pt x="0" y="45720"/>
              </a:moveTo>
              <a:lnTo>
                <a:pt x="189574" y="45720"/>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7937061" y="5384451"/>
        <a:ext cx="9478" cy="9478"/>
      </dsp:txXfrm>
    </dsp:sp>
    <dsp:sp modelId="{B8FACA59-0E7A-4790-B973-5543D5F063C6}">
      <dsp:nvSpPr>
        <dsp:cNvPr id="0" name=""/>
        <dsp:cNvSpPr/>
      </dsp:nvSpPr>
      <dsp:spPr>
        <a:xfrm>
          <a:off x="6937442" y="5027958"/>
          <a:ext cx="189574" cy="361232"/>
        </a:xfrm>
        <a:custGeom>
          <a:avLst/>
          <a:gdLst/>
          <a:ahLst/>
          <a:cxnLst/>
          <a:rect l="0" t="0" r="0" b="0"/>
          <a:pathLst>
            <a:path>
              <a:moveTo>
                <a:pt x="0" y="0"/>
              </a:moveTo>
              <a:lnTo>
                <a:pt x="94787" y="0"/>
              </a:lnTo>
              <a:lnTo>
                <a:pt x="94787" y="361232"/>
              </a:lnTo>
              <a:lnTo>
                <a:pt x="189574" y="361232"/>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7022031" y="5198375"/>
        <a:ext cx="20397" cy="20397"/>
      </dsp:txXfrm>
    </dsp:sp>
    <dsp:sp modelId="{CDABEEC2-C5A8-41A0-8C02-4E3287704787}">
      <dsp:nvSpPr>
        <dsp:cNvPr id="0" name=""/>
        <dsp:cNvSpPr/>
      </dsp:nvSpPr>
      <dsp:spPr>
        <a:xfrm>
          <a:off x="9666156" y="4801621"/>
          <a:ext cx="189574" cy="91440"/>
        </a:xfrm>
        <a:custGeom>
          <a:avLst/>
          <a:gdLst/>
          <a:ahLst/>
          <a:cxnLst/>
          <a:rect l="0" t="0" r="0" b="0"/>
          <a:pathLst>
            <a:path>
              <a:moveTo>
                <a:pt x="0" y="45720"/>
              </a:moveTo>
              <a:lnTo>
                <a:pt x="189574" y="45720"/>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9756204" y="4842602"/>
        <a:ext cx="9478" cy="9478"/>
      </dsp:txXfrm>
    </dsp:sp>
    <dsp:sp modelId="{DFADA559-B6F9-42F7-B3F2-E73C8245CF1E}">
      <dsp:nvSpPr>
        <dsp:cNvPr id="0" name=""/>
        <dsp:cNvSpPr/>
      </dsp:nvSpPr>
      <dsp:spPr>
        <a:xfrm>
          <a:off x="8756584" y="4666725"/>
          <a:ext cx="189574" cy="180616"/>
        </a:xfrm>
        <a:custGeom>
          <a:avLst/>
          <a:gdLst/>
          <a:ahLst/>
          <a:cxnLst/>
          <a:rect l="0" t="0" r="0" b="0"/>
          <a:pathLst>
            <a:path>
              <a:moveTo>
                <a:pt x="0" y="0"/>
              </a:moveTo>
              <a:lnTo>
                <a:pt x="94787" y="0"/>
              </a:lnTo>
              <a:lnTo>
                <a:pt x="94787" y="180616"/>
              </a:lnTo>
              <a:lnTo>
                <a:pt x="189574" y="180616"/>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8844826" y="4750487"/>
        <a:ext cx="13092" cy="13092"/>
      </dsp:txXfrm>
    </dsp:sp>
    <dsp:sp modelId="{925DE185-4913-4F49-B6ED-BCB446E9ABAB}">
      <dsp:nvSpPr>
        <dsp:cNvPr id="0" name=""/>
        <dsp:cNvSpPr/>
      </dsp:nvSpPr>
      <dsp:spPr>
        <a:xfrm>
          <a:off x="9666156" y="4440388"/>
          <a:ext cx="189574" cy="91440"/>
        </a:xfrm>
        <a:custGeom>
          <a:avLst/>
          <a:gdLst/>
          <a:ahLst/>
          <a:cxnLst/>
          <a:rect l="0" t="0" r="0" b="0"/>
          <a:pathLst>
            <a:path>
              <a:moveTo>
                <a:pt x="0" y="45720"/>
              </a:moveTo>
              <a:lnTo>
                <a:pt x="189574" y="45720"/>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9756204" y="4481369"/>
        <a:ext cx="9478" cy="9478"/>
      </dsp:txXfrm>
    </dsp:sp>
    <dsp:sp modelId="{DB5CD35E-F8E0-4F01-A4EC-85D476EEE5B5}">
      <dsp:nvSpPr>
        <dsp:cNvPr id="0" name=""/>
        <dsp:cNvSpPr/>
      </dsp:nvSpPr>
      <dsp:spPr>
        <a:xfrm>
          <a:off x="8756584" y="4486108"/>
          <a:ext cx="189574" cy="180616"/>
        </a:xfrm>
        <a:custGeom>
          <a:avLst/>
          <a:gdLst/>
          <a:ahLst/>
          <a:cxnLst/>
          <a:rect l="0" t="0" r="0" b="0"/>
          <a:pathLst>
            <a:path>
              <a:moveTo>
                <a:pt x="0" y="180616"/>
              </a:moveTo>
              <a:lnTo>
                <a:pt x="94787" y="180616"/>
              </a:lnTo>
              <a:lnTo>
                <a:pt x="94787" y="0"/>
              </a:lnTo>
              <a:lnTo>
                <a:pt x="189574" y="0"/>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8844826" y="4569871"/>
        <a:ext cx="13092" cy="13092"/>
      </dsp:txXfrm>
    </dsp:sp>
    <dsp:sp modelId="{C439FE6A-88D2-4A86-A350-0934E53CB2FF}">
      <dsp:nvSpPr>
        <dsp:cNvPr id="0" name=""/>
        <dsp:cNvSpPr/>
      </dsp:nvSpPr>
      <dsp:spPr>
        <a:xfrm>
          <a:off x="7847013" y="4621005"/>
          <a:ext cx="189574" cy="91440"/>
        </a:xfrm>
        <a:custGeom>
          <a:avLst/>
          <a:gdLst/>
          <a:ahLst/>
          <a:cxnLst/>
          <a:rect l="0" t="0" r="0" b="0"/>
          <a:pathLst>
            <a:path>
              <a:moveTo>
                <a:pt x="0" y="45720"/>
              </a:moveTo>
              <a:lnTo>
                <a:pt x="189574" y="45720"/>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7937061" y="4661985"/>
        <a:ext cx="9478" cy="9478"/>
      </dsp:txXfrm>
    </dsp:sp>
    <dsp:sp modelId="{54753B76-02A4-43B8-A17F-02BAED393A66}">
      <dsp:nvSpPr>
        <dsp:cNvPr id="0" name=""/>
        <dsp:cNvSpPr/>
      </dsp:nvSpPr>
      <dsp:spPr>
        <a:xfrm>
          <a:off x="6937442" y="4666725"/>
          <a:ext cx="189574" cy="361232"/>
        </a:xfrm>
        <a:custGeom>
          <a:avLst/>
          <a:gdLst/>
          <a:ahLst/>
          <a:cxnLst/>
          <a:rect l="0" t="0" r="0" b="0"/>
          <a:pathLst>
            <a:path>
              <a:moveTo>
                <a:pt x="0" y="361232"/>
              </a:moveTo>
              <a:lnTo>
                <a:pt x="94787" y="361232"/>
              </a:lnTo>
              <a:lnTo>
                <a:pt x="94787" y="0"/>
              </a:lnTo>
              <a:lnTo>
                <a:pt x="189574" y="0"/>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7022031" y="4837142"/>
        <a:ext cx="20397" cy="20397"/>
      </dsp:txXfrm>
    </dsp:sp>
    <dsp:sp modelId="{85E25BAD-6CF2-42A0-9C57-6C89C09B1ED8}">
      <dsp:nvSpPr>
        <dsp:cNvPr id="0" name=""/>
        <dsp:cNvSpPr/>
      </dsp:nvSpPr>
      <dsp:spPr>
        <a:xfrm>
          <a:off x="4947863" y="4982238"/>
          <a:ext cx="189574" cy="91440"/>
        </a:xfrm>
        <a:custGeom>
          <a:avLst/>
          <a:gdLst/>
          <a:ahLst/>
          <a:cxnLst/>
          <a:rect l="0" t="0" r="0" b="0"/>
          <a:pathLst>
            <a:path>
              <a:moveTo>
                <a:pt x="0" y="45720"/>
              </a:moveTo>
              <a:lnTo>
                <a:pt x="189574" y="45720"/>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5037911" y="5023218"/>
        <a:ext cx="9478" cy="9478"/>
      </dsp:txXfrm>
    </dsp:sp>
    <dsp:sp modelId="{99443018-6EFE-4DE2-BEB3-93E6AC4ACCC1}">
      <dsp:nvSpPr>
        <dsp:cNvPr id="0" name=""/>
        <dsp:cNvSpPr/>
      </dsp:nvSpPr>
      <dsp:spPr>
        <a:xfrm>
          <a:off x="4038291" y="4305492"/>
          <a:ext cx="189574" cy="722465"/>
        </a:xfrm>
        <a:custGeom>
          <a:avLst/>
          <a:gdLst/>
          <a:ahLst/>
          <a:cxnLst/>
          <a:rect l="0" t="0" r="0" b="0"/>
          <a:pathLst>
            <a:path>
              <a:moveTo>
                <a:pt x="0" y="0"/>
              </a:moveTo>
              <a:lnTo>
                <a:pt x="94787" y="0"/>
              </a:lnTo>
              <a:lnTo>
                <a:pt x="94787" y="722465"/>
              </a:lnTo>
              <a:lnTo>
                <a:pt x="189574" y="722465"/>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4114406" y="4648052"/>
        <a:ext cx="37346" cy="37346"/>
      </dsp:txXfrm>
    </dsp:sp>
    <dsp:sp modelId="{00EACC7D-6602-46B4-9FBC-1F562D28D049}">
      <dsp:nvSpPr>
        <dsp:cNvPr id="0" name=""/>
        <dsp:cNvSpPr/>
      </dsp:nvSpPr>
      <dsp:spPr>
        <a:xfrm>
          <a:off x="9666156" y="4079156"/>
          <a:ext cx="189574" cy="91440"/>
        </a:xfrm>
        <a:custGeom>
          <a:avLst/>
          <a:gdLst/>
          <a:ahLst/>
          <a:cxnLst/>
          <a:rect l="0" t="0" r="0" b="0"/>
          <a:pathLst>
            <a:path>
              <a:moveTo>
                <a:pt x="0" y="45720"/>
              </a:moveTo>
              <a:lnTo>
                <a:pt x="189574" y="45720"/>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9756204" y="4120136"/>
        <a:ext cx="9478" cy="9478"/>
      </dsp:txXfrm>
    </dsp:sp>
    <dsp:sp modelId="{C729C46E-F91A-4B96-BC92-031BC0C01BD2}">
      <dsp:nvSpPr>
        <dsp:cNvPr id="0" name=""/>
        <dsp:cNvSpPr/>
      </dsp:nvSpPr>
      <dsp:spPr>
        <a:xfrm>
          <a:off x="8756584" y="3944259"/>
          <a:ext cx="189574" cy="180616"/>
        </a:xfrm>
        <a:custGeom>
          <a:avLst/>
          <a:gdLst/>
          <a:ahLst/>
          <a:cxnLst/>
          <a:rect l="0" t="0" r="0" b="0"/>
          <a:pathLst>
            <a:path>
              <a:moveTo>
                <a:pt x="0" y="0"/>
              </a:moveTo>
              <a:lnTo>
                <a:pt x="94787" y="0"/>
              </a:lnTo>
              <a:lnTo>
                <a:pt x="94787" y="180616"/>
              </a:lnTo>
              <a:lnTo>
                <a:pt x="189574" y="180616"/>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8844826" y="4028021"/>
        <a:ext cx="13092" cy="13092"/>
      </dsp:txXfrm>
    </dsp:sp>
    <dsp:sp modelId="{ADC10D40-C9A7-40D3-A8D0-39353E3CD714}">
      <dsp:nvSpPr>
        <dsp:cNvPr id="0" name=""/>
        <dsp:cNvSpPr/>
      </dsp:nvSpPr>
      <dsp:spPr>
        <a:xfrm>
          <a:off x="9666156" y="3717923"/>
          <a:ext cx="189574" cy="91440"/>
        </a:xfrm>
        <a:custGeom>
          <a:avLst/>
          <a:gdLst/>
          <a:ahLst/>
          <a:cxnLst/>
          <a:rect l="0" t="0" r="0" b="0"/>
          <a:pathLst>
            <a:path>
              <a:moveTo>
                <a:pt x="0" y="45720"/>
              </a:moveTo>
              <a:lnTo>
                <a:pt x="189574" y="45720"/>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9756204" y="3758904"/>
        <a:ext cx="9478" cy="9478"/>
      </dsp:txXfrm>
    </dsp:sp>
    <dsp:sp modelId="{FC842222-F18B-4F3B-856E-5BC9A7DB3D84}">
      <dsp:nvSpPr>
        <dsp:cNvPr id="0" name=""/>
        <dsp:cNvSpPr/>
      </dsp:nvSpPr>
      <dsp:spPr>
        <a:xfrm>
          <a:off x="8756584" y="3763643"/>
          <a:ext cx="189574" cy="180616"/>
        </a:xfrm>
        <a:custGeom>
          <a:avLst/>
          <a:gdLst/>
          <a:ahLst/>
          <a:cxnLst/>
          <a:rect l="0" t="0" r="0" b="0"/>
          <a:pathLst>
            <a:path>
              <a:moveTo>
                <a:pt x="0" y="180616"/>
              </a:moveTo>
              <a:lnTo>
                <a:pt x="94787" y="180616"/>
              </a:lnTo>
              <a:lnTo>
                <a:pt x="94787" y="0"/>
              </a:lnTo>
              <a:lnTo>
                <a:pt x="189574" y="0"/>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8844826" y="3847405"/>
        <a:ext cx="13092" cy="13092"/>
      </dsp:txXfrm>
    </dsp:sp>
    <dsp:sp modelId="{BBB27D00-C8DC-4737-B4EF-29F9CF7121BC}">
      <dsp:nvSpPr>
        <dsp:cNvPr id="0" name=""/>
        <dsp:cNvSpPr/>
      </dsp:nvSpPr>
      <dsp:spPr>
        <a:xfrm>
          <a:off x="7847013" y="3898539"/>
          <a:ext cx="189574" cy="91440"/>
        </a:xfrm>
        <a:custGeom>
          <a:avLst/>
          <a:gdLst/>
          <a:ahLst/>
          <a:cxnLst/>
          <a:rect l="0" t="0" r="0" b="0"/>
          <a:pathLst>
            <a:path>
              <a:moveTo>
                <a:pt x="0" y="45720"/>
              </a:moveTo>
              <a:lnTo>
                <a:pt x="189574" y="45720"/>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7937061" y="3939520"/>
        <a:ext cx="9478" cy="9478"/>
      </dsp:txXfrm>
    </dsp:sp>
    <dsp:sp modelId="{70599354-6C50-4B33-842A-8B7D6B82B081}">
      <dsp:nvSpPr>
        <dsp:cNvPr id="0" name=""/>
        <dsp:cNvSpPr/>
      </dsp:nvSpPr>
      <dsp:spPr>
        <a:xfrm>
          <a:off x="6937442" y="3583027"/>
          <a:ext cx="189574" cy="361232"/>
        </a:xfrm>
        <a:custGeom>
          <a:avLst/>
          <a:gdLst/>
          <a:ahLst/>
          <a:cxnLst/>
          <a:rect l="0" t="0" r="0" b="0"/>
          <a:pathLst>
            <a:path>
              <a:moveTo>
                <a:pt x="0" y="0"/>
              </a:moveTo>
              <a:lnTo>
                <a:pt x="94787" y="0"/>
              </a:lnTo>
              <a:lnTo>
                <a:pt x="94787" y="361232"/>
              </a:lnTo>
              <a:lnTo>
                <a:pt x="189574" y="361232"/>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7022031" y="3753444"/>
        <a:ext cx="20397" cy="20397"/>
      </dsp:txXfrm>
    </dsp:sp>
    <dsp:sp modelId="{8EA286E4-6C33-4284-8240-66A32CE3F82C}">
      <dsp:nvSpPr>
        <dsp:cNvPr id="0" name=""/>
        <dsp:cNvSpPr/>
      </dsp:nvSpPr>
      <dsp:spPr>
        <a:xfrm>
          <a:off x="9666156" y="3356690"/>
          <a:ext cx="189574" cy="91440"/>
        </a:xfrm>
        <a:custGeom>
          <a:avLst/>
          <a:gdLst/>
          <a:ahLst/>
          <a:cxnLst/>
          <a:rect l="0" t="0" r="0" b="0"/>
          <a:pathLst>
            <a:path>
              <a:moveTo>
                <a:pt x="0" y="45720"/>
              </a:moveTo>
              <a:lnTo>
                <a:pt x="189574" y="45720"/>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9756204" y="3397671"/>
        <a:ext cx="9478" cy="9478"/>
      </dsp:txXfrm>
    </dsp:sp>
    <dsp:sp modelId="{822F184E-3A7F-444D-995D-9D2D50824161}">
      <dsp:nvSpPr>
        <dsp:cNvPr id="0" name=""/>
        <dsp:cNvSpPr/>
      </dsp:nvSpPr>
      <dsp:spPr>
        <a:xfrm>
          <a:off x="8756584" y="3221794"/>
          <a:ext cx="189574" cy="180616"/>
        </a:xfrm>
        <a:custGeom>
          <a:avLst/>
          <a:gdLst/>
          <a:ahLst/>
          <a:cxnLst/>
          <a:rect l="0" t="0" r="0" b="0"/>
          <a:pathLst>
            <a:path>
              <a:moveTo>
                <a:pt x="0" y="0"/>
              </a:moveTo>
              <a:lnTo>
                <a:pt x="94787" y="0"/>
              </a:lnTo>
              <a:lnTo>
                <a:pt x="94787" y="180616"/>
              </a:lnTo>
              <a:lnTo>
                <a:pt x="189574" y="180616"/>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8844826" y="3305556"/>
        <a:ext cx="13092" cy="13092"/>
      </dsp:txXfrm>
    </dsp:sp>
    <dsp:sp modelId="{E63A0CDE-2762-4C4B-8BF9-4A16B7475C4C}">
      <dsp:nvSpPr>
        <dsp:cNvPr id="0" name=""/>
        <dsp:cNvSpPr/>
      </dsp:nvSpPr>
      <dsp:spPr>
        <a:xfrm>
          <a:off x="9666156" y="2995457"/>
          <a:ext cx="189574" cy="91440"/>
        </a:xfrm>
        <a:custGeom>
          <a:avLst/>
          <a:gdLst/>
          <a:ahLst/>
          <a:cxnLst/>
          <a:rect l="0" t="0" r="0" b="0"/>
          <a:pathLst>
            <a:path>
              <a:moveTo>
                <a:pt x="0" y="45720"/>
              </a:moveTo>
              <a:lnTo>
                <a:pt x="189574" y="45720"/>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9756204" y="3036438"/>
        <a:ext cx="9478" cy="9478"/>
      </dsp:txXfrm>
    </dsp:sp>
    <dsp:sp modelId="{E4225138-66FC-4443-BFF0-CF09D53A67E6}">
      <dsp:nvSpPr>
        <dsp:cNvPr id="0" name=""/>
        <dsp:cNvSpPr/>
      </dsp:nvSpPr>
      <dsp:spPr>
        <a:xfrm>
          <a:off x="8756584" y="3041177"/>
          <a:ext cx="189574" cy="180616"/>
        </a:xfrm>
        <a:custGeom>
          <a:avLst/>
          <a:gdLst/>
          <a:ahLst/>
          <a:cxnLst/>
          <a:rect l="0" t="0" r="0" b="0"/>
          <a:pathLst>
            <a:path>
              <a:moveTo>
                <a:pt x="0" y="180616"/>
              </a:moveTo>
              <a:lnTo>
                <a:pt x="94787" y="180616"/>
              </a:lnTo>
              <a:lnTo>
                <a:pt x="94787" y="0"/>
              </a:lnTo>
              <a:lnTo>
                <a:pt x="189574" y="0"/>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8844826" y="3124940"/>
        <a:ext cx="13092" cy="13092"/>
      </dsp:txXfrm>
    </dsp:sp>
    <dsp:sp modelId="{FD65A462-D3DA-4F75-A1FB-A20A606C75B5}">
      <dsp:nvSpPr>
        <dsp:cNvPr id="0" name=""/>
        <dsp:cNvSpPr/>
      </dsp:nvSpPr>
      <dsp:spPr>
        <a:xfrm>
          <a:off x="7847013" y="3176074"/>
          <a:ext cx="189574" cy="91440"/>
        </a:xfrm>
        <a:custGeom>
          <a:avLst/>
          <a:gdLst/>
          <a:ahLst/>
          <a:cxnLst/>
          <a:rect l="0" t="0" r="0" b="0"/>
          <a:pathLst>
            <a:path>
              <a:moveTo>
                <a:pt x="0" y="45720"/>
              </a:moveTo>
              <a:lnTo>
                <a:pt x="189574" y="45720"/>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7937061" y="3217054"/>
        <a:ext cx="9478" cy="9478"/>
      </dsp:txXfrm>
    </dsp:sp>
    <dsp:sp modelId="{64EDD815-055B-49B8-971B-E1EF4EFC19D8}">
      <dsp:nvSpPr>
        <dsp:cNvPr id="0" name=""/>
        <dsp:cNvSpPr/>
      </dsp:nvSpPr>
      <dsp:spPr>
        <a:xfrm>
          <a:off x="6937442" y="3221794"/>
          <a:ext cx="189574" cy="361232"/>
        </a:xfrm>
        <a:custGeom>
          <a:avLst/>
          <a:gdLst/>
          <a:ahLst/>
          <a:cxnLst/>
          <a:rect l="0" t="0" r="0" b="0"/>
          <a:pathLst>
            <a:path>
              <a:moveTo>
                <a:pt x="0" y="361232"/>
              </a:moveTo>
              <a:lnTo>
                <a:pt x="94787" y="361232"/>
              </a:lnTo>
              <a:lnTo>
                <a:pt x="94787" y="0"/>
              </a:lnTo>
              <a:lnTo>
                <a:pt x="189574" y="0"/>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7022031" y="3392211"/>
        <a:ext cx="20397" cy="20397"/>
      </dsp:txXfrm>
    </dsp:sp>
    <dsp:sp modelId="{5707A9CA-11ED-4134-9EB3-BB87E500B701}">
      <dsp:nvSpPr>
        <dsp:cNvPr id="0" name=""/>
        <dsp:cNvSpPr/>
      </dsp:nvSpPr>
      <dsp:spPr>
        <a:xfrm>
          <a:off x="4947863" y="3537307"/>
          <a:ext cx="189574" cy="91440"/>
        </a:xfrm>
        <a:custGeom>
          <a:avLst/>
          <a:gdLst/>
          <a:ahLst/>
          <a:cxnLst/>
          <a:rect l="0" t="0" r="0" b="0"/>
          <a:pathLst>
            <a:path>
              <a:moveTo>
                <a:pt x="0" y="45720"/>
              </a:moveTo>
              <a:lnTo>
                <a:pt x="189574" y="45720"/>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5037911" y="3578287"/>
        <a:ext cx="9478" cy="9478"/>
      </dsp:txXfrm>
    </dsp:sp>
    <dsp:sp modelId="{429F26F1-A5DA-43FD-AFBC-376154BDD7B0}">
      <dsp:nvSpPr>
        <dsp:cNvPr id="0" name=""/>
        <dsp:cNvSpPr/>
      </dsp:nvSpPr>
      <dsp:spPr>
        <a:xfrm>
          <a:off x="4038291" y="3583027"/>
          <a:ext cx="189574" cy="722465"/>
        </a:xfrm>
        <a:custGeom>
          <a:avLst/>
          <a:gdLst/>
          <a:ahLst/>
          <a:cxnLst/>
          <a:rect l="0" t="0" r="0" b="0"/>
          <a:pathLst>
            <a:path>
              <a:moveTo>
                <a:pt x="0" y="722465"/>
              </a:moveTo>
              <a:lnTo>
                <a:pt x="94787" y="722465"/>
              </a:lnTo>
              <a:lnTo>
                <a:pt x="94787" y="0"/>
              </a:lnTo>
              <a:lnTo>
                <a:pt x="189574" y="0"/>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4114406" y="3925586"/>
        <a:ext cx="37346" cy="37346"/>
      </dsp:txXfrm>
    </dsp:sp>
    <dsp:sp modelId="{79B607B6-BF22-4716-BE3E-E9EC06F60C2A}">
      <dsp:nvSpPr>
        <dsp:cNvPr id="0" name=""/>
        <dsp:cNvSpPr/>
      </dsp:nvSpPr>
      <dsp:spPr>
        <a:xfrm>
          <a:off x="2768717" y="4259772"/>
          <a:ext cx="189574" cy="91440"/>
        </a:xfrm>
        <a:custGeom>
          <a:avLst/>
          <a:gdLst/>
          <a:ahLst/>
          <a:cxnLst/>
          <a:rect l="0" t="0" r="0" b="0"/>
          <a:pathLst>
            <a:path>
              <a:moveTo>
                <a:pt x="0" y="45720"/>
              </a:moveTo>
              <a:lnTo>
                <a:pt x="189574" y="45720"/>
              </a:lnTo>
            </a:path>
          </a:pathLst>
        </a:custGeom>
        <a:noFill/>
        <a:ln w="1905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2858766" y="4300753"/>
        <a:ext cx="9478" cy="9478"/>
      </dsp:txXfrm>
    </dsp:sp>
    <dsp:sp modelId="{D39156A5-625F-4E21-A102-B4DEB893526B}">
      <dsp:nvSpPr>
        <dsp:cNvPr id="0" name=""/>
        <dsp:cNvSpPr/>
      </dsp:nvSpPr>
      <dsp:spPr>
        <a:xfrm>
          <a:off x="1859146" y="2860561"/>
          <a:ext cx="189574" cy="1444931"/>
        </a:xfrm>
        <a:custGeom>
          <a:avLst/>
          <a:gdLst/>
          <a:ahLst/>
          <a:cxnLst/>
          <a:rect l="0" t="0" r="0" b="0"/>
          <a:pathLst>
            <a:path>
              <a:moveTo>
                <a:pt x="0" y="0"/>
              </a:moveTo>
              <a:lnTo>
                <a:pt x="94787" y="0"/>
              </a:lnTo>
              <a:lnTo>
                <a:pt x="94787" y="1444931"/>
              </a:lnTo>
              <a:lnTo>
                <a:pt x="189574" y="1444931"/>
              </a:lnTo>
            </a:path>
          </a:pathLst>
        </a:custGeom>
        <a:noFill/>
        <a:ln w="1905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1917501" y="3546594"/>
        <a:ext cx="72865" cy="72865"/>
      </dsp:txXfrm>
    </dsp:sp>
    <dsp:sp modelId="{9B95CCFE-753A-43B0-BDA7-335BF53B7E53}">
      <dsp:nvSpPr>
        <dsp:cNvPr id="0" name=""/>
        <dsp:cNvSpPr/>
      </dsp:nvSpPr>
      <dsp:spPr>
        <a:xfrm>
          <a:off x="9666156" y="2634225"/>
          <a:ext cx="189574" cy="91440"/>
        </a:xfrm>
        <a:custGeom>
          <a:avLst/>
          <a:gdLst/>
          <a:ahLst/>
          <a:cxnLst/>
          <a:rect l="0" t="0" r="0" b="0"/>
          <a:pathLst>
            <a:path>
              <a:moveTo>
                <a:pt x="0" y="45720"/>
              </a:moveTo>
              <a:lnTo>
                <a:pt x="189574" y="45720"/>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9756204" y="2675205"/>
        <a:ext cx="9478" cy="9478"/>
      </dsp:txXfrm>
    </dsp:sp>
    <dsp:sp modelId="{FF0ABEFB-2AA3-4449-8CDE-C6FD083B7D73}">
      <dsp:nvSpPr>
        <dsp:cNvPr id="0" name=""/>
        <dsp:cNvSpPr/>
      </dsp:nvSpPr>
      <dsp:spPr>
        <a:xfrm>
          <a:off x="8756584" y="2499328"/>
          <a:ext cx="189574" cy="180616"/>
        </a:xfrm>
        <a:custGeom>
          <a:avLst/>
          <a:gdLst/>
          <a:ahLst/>
          <a:cxnLst/>
          <a:rect l="0" t="0" r="0" b="0"/>
          <a:pathLst>
            <a:path>
              <a:moveTo>
                <a:pt x="0" y="0"/>
              </a:moveTo>
              <a:lnTo>
                <a:pt x="94787" y="0"/>
              </a:lnTo>
              <a:lnTo>
                <a:pt x="94787" y="180616"/>
              </a:lnTo>
              <a:lnTo>
                <a:pt x="189574" y="180616"/>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8844826" y="2583090"/>
        <a:ext cx="13092" cy="13092"/>
      </dsp:txXfrm>
    </dsp:sp>
    <dsp:sp modelId="{42943889-71E2-46D8-AC2D-5B65492B7293}">
      <dsp:nvSpPr>
        <dsp:cNvPr id="0" name=""/>
        <dsp:cNvSpPr/>
      </dsp:nvSpPr>
      <dsp:spPr>
        <a:xfrm>
          <a:off x="9666156" y="2272992"/>
          <a:ext cx="189574" cy="91440"/>
        </a:xfrm>
        <a:custGeom>
          <a:avLst/>
          <a:gdLst/>
          <a:ahLst/>
          <a:cxnLst/>
          <a:rect l="0" t="0" r="0" b="0"/>
          <a:pathLst>
            <a:path>
              <a:moveTo>
                <a:pt x="0" y="45720"/>
              </a:moveTo>
              <a:lnTo>
                <a:pt x="189574" y="45720"/>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9756204" y="2313972"/>
        <a:ext cx="9478" cy="9478"/>
      </dsp:txXfrm>
    </dsp:sp>
    <dsp:sp modelId="{631E9D99-CE5F-48A1-9B67-96CAED897B82}">
      <dsp:nvSpPr>
        <dsp:cNvPr id="0" name=""/>
        <dsp:cNvSpPr/>
      </dsp:nvSpPr>
      <dsp:spPr>
        <a:xfrm>
          <a:off x="8756584" y="2318712"/>
          <a:ext cx="189574" cy="180616"/>
        </a:xfrm>
        <a:custGeom>
          <a:avLst/>
          <a:gdLst/>
          <a:ahLst/>
          <a:cxnLst/>
          <a:rect l="0" t="0" r="0" b="0"/>
          <a:pathLst>
            <a:path>
              <a:moveTo>
                <a:pt x="0" y="180616"/>
              </a:moveTo>
              <a:lnTo>
                <a:pt x="94787" y="180616"/>
              </a:lnTo>
              <a:lnTo>
                <a:pt x="94787" y="0"/>
              </a:lnTo>
              <a:lnTo>
                <a:pt x="189574" y="0"/>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8844826" y="2402474"/>
        <a:ext cx="13092" cy="13092"/>
      </dsp:txXfrm>
    </dsp:sp>
    <dsp:sp modelId="{153E08BA-C991-4370-80C8-A537BC4D9E2E}">
      <dsp:nvSpPr>
        <dsp:cNvPr id="0" name=""/>
        <dsp:cNvSpPr/>
      </dsp:nvSpPr>
      <dsp:spPr>
        <a:xfrm>
          <a:off x="7847013" y="2453608"/>
          <a:ext cx="189574" cy="91440"/>
        </a:xfrm>
        <a:custGeom>
          <a:avLst/>
          <a:gdLst/>
          <a:ahLst/>
          <a:cxnLst/>
          <a:rect l="0" t="0" r="0" b="0"/>
          <a:pathLst>
            <a:path>
              <a:moveTo>
                <a:pt x="0" y="45720"/>
              </a:moveTo>
              <a:lnTo>
                <a:pt x="189574" y="45720"/>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7937061" y="2494589"/>
        <a:ext cx="9478" cy="9478"/>
      </dsp:txXfrm>
    </dsp:sp>
    <dsp:sp modelId="{646FBB79-9D46-4400-9851-5DBB51FB3DE3}">
      <dsp:nvSpPr>
        <dsp:cNvPr id="0" name=""/>
        <dsp:cNvSpPr/>
      </dsp:nvSpPr>
      <dsp:spPr>
        <a:xfrm>
          <a:off x="6937442" y="2138095"/>
          <a:ext cx="189574" cy="361232"/>
        </a:xfrm>
        <a:custGeom>
          <a:avLst/>
          <a:gdLst/>
          <a:ahLst/>
          <a:cxnLst/>
          <a:rect l="0" t="0" r="0" b="0"/>
          <a:pathLst>
            <a:path>
              <a:moveTo>
                <a:pt x="0" y="0"/>
              </a:moveTo>
              <a:lnTo>
                <a:pt x="94787" y="0"/>
              </a:lnTo>
              <a:lnTo>
                <a:pt x="94787" y="361232"/>
              </a:lnTo>
              <a:lnTo>
                <a:pt x="189574" y="361232"/>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7022031" y="2308513"/>
        <a:ext cx="20397" cy="20397"/>
      </dsp:txXfrm>
    </dsp:sp>
    <dsp:sp modelId="{268B3858-0987-4F2A-B438-589713A8285B}">
      <dsp:nvSpPr>
        <dsp:cNvPr id="0" name=""/>
        <dsp:cNvSpPr/>
      </dsp:nvSpPr>
      <dsp:spPr>
        <a:xfrm>
          <a:off x="9666156" y="1911759"/>
          <a:ext cx="189574" cy="91440"/>
        </a:xfrm>
        <a:custGeom>
          <a:avLst/>
          <a:gdLst/>
          <a:ahLst/>
          <a:cxnLst/>
          <a:rect l="0" t="0" r="0" b="0"/>
          <a:pathLst>
            <a:path>
              <a:moveTo>
                <a:pt x="0" y="45720"/>
              </a:moveTo>
              <a:lnTo>
                <a:pt x="189574" y="45720"/>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9756204" y="1952740"/>
        <a:ext cx="9478" cy="9478"/>
      </dsp:txXfrm>
    </dsp:sp>
    <dsp:sp modelId="{50F498E9-814B-4680-A11A-2ECB5894A24D}">
      <dsp:nvSpPr>
        <dsp:cNvPr id="0" name=""/>
        <dsp:cNvSpPr/>
      </dsp:nvSpPr>
      <dsp:spPr>
        <a:xfrm>
          <a:off x="8756584" y="1776863"/>
          <a:ext cx="189574" cy="180616"/>
        </a:xfrm>
        <a:custGeom>
          <a:avLst/>
          <a:gdLst/>
          <a:ahLst/>
          <a:cxnLst/>
          <a:rect l="0" t="0" r="0" b="0"/>
          <a:pathLst>
            <a:path>
              <a:moveTo>
                <a:pt x="0" y="0"/>
              </a:moveTo>
              <a:lnTo>
                <a:pt x="94787" y="0"/>
              </a:lnTo>
              <a:lnTo>
                <a:pt x="94787" y="180616"/>
              </a:lnTo>
              <a:lnTo>
                <a:pt x="189574" y="180616"/>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8844826" y="1860625"/>
        <a:ext cx="13092" cy="13092"/>
      </dsp:txXfrm>
    </dsp:sp>
    <dsp:sp modelId="{AFBB91F1-A37B-40F8-AF70-BE31BFEAC911}">
      <dsp:nvSpPr>
        <dsp:cNvPr id="0" name=""/>
        <dsp:cNvSpPr/>
      </dsp:nvSpPr>
      <dsp:spPr>
        <a:xfrm>
          <a:off x="9666156" y="1550526"/>
          <a:ext cx="189574" cy="91440"/>
        </a:xfrm>
        <a:custGeom>
          <a:avLst/>
          <a:gdLst/>
          <a:ahLst/>
          <a:cxnLst/>
          <a:rect l="0" t="0" r="0" b="0"/>
          <a:pathLst>
            <a:path>
              <a:moveTo>
                <a:pt x="0" y="45720"/>
              </a:moveTo>
              <a:lnTo>
                <a:pt x="189574" y="45720"/>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9756204" y="1591507"/>
        <a:ext cx="9478" cy="9478"/>
      </dsp:txXfrm>
    </dsp:sp>
    <dsp:sp modelId="{D720D280-13EB-4C27-9ED4-A43FCB7108DB}">
      <dsp:nvSpPr>
        <dsp:cNvPr id="0" name=""/>
        <dsp:cNvSpPr/>
      </dsp:nvSpPr>
      <dsp:spPr>
        <a:xfrm>
          <a:off x="8756584" y="1596246"/>
          <a:ext cx="189574" cy="180616"/>
        </a:xfrm>
        <a:custGeom>
          <a:avLst/>
          <a:gdLst/>
          <a:ahLst/>
          <a:cxnLst/>
          <a:rect l="0" t="0" r="0" b="0"/>
          <a:pathLst>
            <a:path>
              <a:moveTo>
                <a:pt x="0" y="180616"/>
              </a:moveTo>
              <a:lnTo>
                <a:pt x="94787" y="180616"/>
              </a:lnTo>
              <a:lnTo>
                <a:pt x="94787" y="0"/>
              </a:lnTo>
              <a:lnTo>
                <a:pt x="189574" y="0"/>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8844826" y="1680009"/>
        <a:ext cx="13092" cy="13092"/>
      </dsp:txXfrm>
    </dsp:sp>
    <dsp:sp modelId="{F6C10BE9-0BE4-47ED-84E4-5B49C467D121}">
      <dsp:nvSpPr>
        <dsp:cNvPr id="0" name=""/>
        <dsp:cNvSpPr/>
      </dsp:nvSpPr>
      <dsp:spPr>
        <a:xfrm>
          <a:off x="7847013" y="1731143"/>
          <a:ext cx="189574" cy="91440"/>
        </a:xfrm>
        <a:custGeom>
          <a:avLst/>
          <a:gdLst/>
          <a:ahLst/>
          <a:cxnLst/>
          <a:rect l="0" t="0" r="0" b="0"/>
          <a:pathLst>
            <a:path>
              <a:moveTo>
                <a:pt x="0" y="45720"/>
              </a:moveTo>
              <a:lnTo>
                <a:pt x="189574" y="45720"/>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7937061" y="1772123"/>
        <a:ext cx="9478" cy="9478"/>
      </dsp:txXfrm>
    </dsp:sp>
    <dsp:sp modelId="{5CDD038C-D8C0-4E49-ABDA-B68A2B6900D8}">
      <dsp:nvSpPr>
        <dsp:cNvPr id="0" name=""/>
        <dsp:cNvSpPr/>
      </dsp:nvSpPr>
      <dsp:spPr>
        <a:xfrm>
          <a:off x="6937442" y="1776863"/>
          <a:ext cx="189574" cy="361232"/>
        </a:xfrm>
        <a:custGeom>
          <a:avLst/>
          <a:gdLst/>
          <a:ahLst/>
          <a:cxnLst/>
          <a:rect l="0" t="0" r="0" b="0"/>
          <a:pathLst>
            <a:path>
              <a:moveTo>
                <a:pt x="0" y="361232"/>
              </a:moveTo>
              <a:lnTo>
                <a:pt x="94787" y="361232"/>
              </a:lnTo>
              <a:lnTo>
                <a:pt x="94787" y="0"/>
              </a:lnTo>
              <a:lnTo>
                <a:pt x="189574" y="0"/>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7022031" y="1947280"/>
        <a:ext cx="20397" cy="20397"/>
      </dsp:txXfrm>
    </dsp:sp>
    <dsp:sp modelId="{D475122D-6E5B-4325-BFC5-048DF8DC6109}">
      <dsp:nvSpPr>
        <dsp:cNvPr id="0" name=""/>
        <dsp:cNvSpPr/>
      </dsp:nvSpPr>
      <dsp:spPr>
        <a:xfrm>
          <a:off x="4947863" y="2092375"/>
          <a:ext cx="189574" cy="91440"/>
        </a:xfrm>
        <a:custGeom>
          <a:avLst/>
          <a:gdLst/>
          <a:ahLst/>
          <a:cxnLst/>
          <a:rect l="0" t="0" r="0" b="0"/>
          <a:pathLst>
            <a:path>
              <a:moveTo>
                <a:pt x="0" y="45720"/>
              </a:moveTo>
              <a:lnTo>
                <a:pt x="189574" y="45720"/>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5037911" y="2133356"/>
        <a:ext cx="9478" cy="9478"/>
      </dsp:txXfrm>
    </dsp:sp>
    <dsp:sp modelId="{E69FC1ED-9689-41F1-B79B-3EAB34E925BF}">
      <dsp:nvSpPr>
        <dsp:cNvPr id="0" name=""/>
        <dsp:cNvSpPr/>
      </dsp:nvSpPr>
      <dsp:spPr>
        <a:xfrm>
          <a:off x="4038291" y="1415630"/>
          <a:ext cx="189574" cy="722465"/>
        </a:xfrm>
        <a:custGeom>
          <a:avLst/>
          <a:gdLst/>
          <a:ahLst/>
          <a:cxnLst/>
          <a:rect l="0" t="0" r="0" b="0"/>
          <a:pathLst>
            <a:path>
              <a:moveTo>
                <a:pt x="0" y="0"/>
              </a:moveTo>
              <a:lnTo>
                <a:pt x="94787" y="0"/>
              </a:lnTo>
              <a:lnTo>
                <a:pt x="94787" y="722465"/>
              </a:lnTo>
              <a:lnTo>
                <a:pt x="189574" y="722465"/>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4114406" y="1758190"/>
        <a:ext cx="37346" cy="37346"/>
      </dsp:txXfrm>
    </dsp:sp>
    <dsp:sp modelId="{F6A6AD0C-1F2A-4DF1-BD77-BE671BCB349E}">
      <dsp:nvSpPr>
        <dsp:cNvPr id="0" name=""/>
        <dsp:cNvSpPr/>
      </dsp:nvSpPr>
      <dsp:spPr>
        <a:xfrm>
          <a:off x="9666156" y="1189294"/>
          <a:ext cx="189574" cy="91440"/>
        </a:xfrm>
        <a:custGeom>
          <a:avLst/>
          <a:gdLst/>
          <a:ahLst/>
          <a:cxnLst/>
          <a:rect l="0" t="0" r="0" b="0"/>
          <a:pathLst>
            <a:path>
              <a:moveTo>
                <a:pt x="0" y="45720"/>
              </a:moveTo>
              <a:lnTo>
                <a:pt x="189574" y="45720"/>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9756204" y="1230274"/>
        <a:ext cx="9478" cy="9478"/>
      </dsp:txXfrm>
    </dsp:sp>
    <dsp:sp modelId="{EB964D74-33DF-47BB-A8BA-4A1287D4CD48}">
      <dsp:nvSpPr>
        <dsp:cNvPr id="0" name=""/>
        <dsp:cNvSpPr/>
      </dsp:nvSpPr>
      <dsp:spPr>
        <a:xfrm>
          <a:off x="8756584" y="1054397"/>
          <a:ext cx="189574" cy="180616"/>
        </a:xfrm>
        <a:custGeom>
          <a:avLst/>
          <a:gdLst/>
          <a:ahLst/>
          <a:cxnLst/>
          <a:rect l="0" t="0" r="0" b="0"/>
          <a:pathLst>
            <a:path>
              <a:moveTo>
                <a:pt x="0" y="0"/>
              </a:moveTo>
              <a:lnTo>
                <a:pt x="94787" y="0"/>
              </a:lnTo>
              <a:lnTo>
                <a:pt x="94787" y="180616"/>
              </a:lnTo>
              <a:lnTo>
                <a:pt x="189574" y="180616"/>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8844826" y="1138159"/>
        <a:ext cx="13092" cy="13092"/>
      </dsp:txXfrm>
    </dsp:sp>
    <dsp:sp modelId="{91421335-797A-4652-8423-F16954728539}">
      <dsp:nvSpPr>
        <dsp:cNvPr id="0" name=""/>
        <dsp:cNvSpPr/>
      </dsp:nvSpPr>
      <dsp:spPr>
        <a:xfrm>
          <a:off x="9666156" y="828061"/>
          <a:ext cx="189574" cy="91440"/>
        </a:xfrm>
        <a:custGeom>
          <a:avLst/>
          <a:gdLst/>
          <a:ahLst/>
          <a:cxnLst/>
          <a:rect l="0" t="0" r="0" b="0"/>
          <a:pathLst>
            <a:path>
              <a:moveTo>
                <a:pt x="0" y="45720"/>
              </a:moveTo>
              <a:lnTo>
                <a:pt x="189574" y="45720"/>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9756204" y="869041"/>
        <a:ext cx="9478" cy="9478"/>
      </dsp:txXfrm>
    </dsp:sp>
    <dsp:sp modelId="{FB6ECCBB-1B24-4F0A-901F-22FB379BB282}">
      <dsp:nvSpPr>
        <dsp:cNvPr id="0" name=""/>
        <dsp:cNvSpPr/>
      </dsp:nvSpPr>
      <dsp:spPr>
        <a:xfrm>
          <a:off x="8756584" y="873781"/>
          <a:ext cx="189574" cy="180616"/>
        </a:xfrm>
        <a:custGeom>
          <a:avLst/>
          <a:gdLst/>
          <a:ahLst/>
          <a:cxnLst/>
          <a:rect l="0" t="0" r="0" b="0"/>
          <a:pathLst>
            <a:path>
              <a:moveTo>
                <a:pt x="0" y="180616"/>
              </a:moveTo>
              <a:lnTo>
                <a:pt x="94787" y="180616"/>
              </a:lnTo>
              <a:lnTo>
                <a:pt x="94787" y="0"/>
              </a:lnTo>
              <a:lnTo>
                <a:pt x="189574" y="0"/>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8844826" y="957543"/>
        <a:ext cx="13092" cy="13092"/>
      </dsp:txXfrm>
    </dsp:sp>
    <dsp:sp modelId="{9ECE1BAB-2A6A-4F75-8421-E55600475231}">
      <dsp:nvSpPr>
        <dsp:cNvPr id="0" name=""/>
        <dsp:cNvSpPr/>
      </dsp:nvSpPr>
      <dsp:spPr>
        <a:xfrm>
          <a:off x="7847013" y="1008677"/>
          <a:ext cx="189574" cy="91440"/>
        </a:xfrm>
        <a:custGeom>
          <a:avLst/>
          <a:gdLst/>
          <a:ahLst/>
          <a:cxnLst/>
          <a:rect l="0" t="0" r="0" b="0"/>
          <a:pathLst>
            <a:path>
              <a:moveTo>
                <a:pt x="0" y="45720"/>
              </a:moveTo>
              <a:lnTo>
                <a:pt x="189574" y="45720"/>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7937061" y="1049658"/>
        <a:ext cx="9478" cy="9478"/>
      </dsp:txXfrm>
    </dsp:sp>
    <dsp:sp modelId="{A584FB79-D8A1-431F-852A-08E48FF3ECA9}">
      <dsp:nvSpPr>
        <dsp:cNvPr id="0" name=""/>
        <dsp:cNvSpPr/>
      </dsp:nvSpPr>
      <dsp:spPr>
        <a:xfrm>
          <a:off x="6937442" y="693164"/>
          <a:ext cx="189574" cy="361232"/>
        </a:xfrm>
        <a:custGeom>
          <a:avLst/>
          <a:gdLst/>
          <a:ahLst/>
          <a:cxnLst/>
          <a:rect l="0" t="0" r="0" b="0"/>
          <a:pathLst>
            <a:path>
              <a:moveTo>
                <a:pt x="0" y="0"/>
              </a:moveTo>
              <a:lnTo>
                <a:pt x="94787" y="0"/>
              </a:lnTo>
              <a:lnTo>
                <a:pt x="94787" y="361232"/>
              </a:lnTo>
              <a:lnTo>
                <a:pt x="189574" y="361232"/>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7022031" y="863582"/>
        <a:ext cx="20397" cy="20397"/>
      </dsp:txXfrm>
    </dsp:sp>
    <dsp:sp modelId="{6D4A0730-E217-46A6-91E8-A5053C33A943}">
      <dsp:nvSpPr>
        <dsp:cNvPr id="0" name=""/>
        <dsp:cNvSpPr/>
      </dsp:nvSpPr>
      <dsp:spPr>
        <a:xfrm>
          <a:off x="9666156" y="466828"/>
          <a:ext cx="189574" cy="91440"/>
        </a:xfrm>
        <a:custGeom>
          <a:avLst/>
          <a:gdLst/>
          <a:ahLst/>
          <a:cxnLst/>
          <a:rect l="0" t="0" r="0" b="0"/>
          <a:pathLst>
            <a:path>
              <a:moveTo>
                <a:pt x="0" y="45720"/>
              </a:moveTo>
              <a:lnTo>
                <a:pt x="189574" y="45720"/>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9756204" y="507809"/>
        <a:ext cx="9478" cy="9478"/>
      </dsp:txXfrm>
    </dsp:sp>
    <dsp:sp modelId="{391ABA8A-44A8-4C49-B31F-4F63C3C89E77}">
      <dsp:nvSpPr>
        <dsp:cNvPr id="0" name=""/>
        <dsp:cNvSpPr/>
      </dsp:nvSpPr>
      <dsp:spPr>
        <a:xfrm>
          <a:off x="8756584" y="331932"/>
          <a:ext cx="189574" cy="180616"/>
        </a:xfrm>
        <a:custGeom>
          <a:avLst/>
          <a:gdLst/>
          <a:ahLst/>
          <a:cxnLst/>
          <a:rect l="0" t="0" r="0" b="0"/>
          <a:pathLst>
            <a:path>
              <a:moveTo>
                <a:pt x="0" y="0"/>
              </a:moveTo>
              <a:lnTo>
                <a:pt x="94787" y="0"/>
              </a:lnTo>
              <a:lnTo>
                <a:pt x="94787" y="180616"/>
              </a:lnTo>
              <a:lnTo>
                <a:pt x="189574" y="180616"/>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8844826" y="415694"/>
        <a:ext cx="13092" cy="13092"/>
      </dsp:txXfrm>
    </dsp:sp>
    <dsp:sp modelId="{3048A5F8-7D0D-4C5B-BD03-51DD5337B5FD}">
      <dsp:nvSpPr>
        <dsp:cNvPr id="0" name=""/>
        <dsp:cNvSpPr/>
      </dsp:nvSpPr>
      <dsp:spPr>
        <a:xfrm>
          <a:off x="9666156" y="105595"/>
          <a:ext cx="189574" cy="91440"/>
        </a:xfrm>
        <a:custGeom>
          <a:avLst/>
          <a:gdLst/>
          <a:ahLst/>
          <a:cxnLst/>
          <a:rect l="0" t="0" r="0" b="0"/>
          <a:pathLst>
            <a:path>
              <a:moveTo>
                <a:pt x="0" y="45720"/>
              </a:moveTo>
              <a:lnTo>
                <a:pt x="189574" y="45720"/>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9756204" y="146576"/>
        <a:ext cx="9478" cy="9478"/>
      </dsp:txXfrm>
    </dsp:sp>
    <dsp:sp modelId="{B46BA59A-7EDC-43B3-BE48-09C223531CF5}">
      <dsp:nvSpPr>
        <dsp:cNvPr id="0" name=""/>
        <dsp:cNvSpPr/>
      </dsp:nvSpPr>
      <dsp:spPr>
        <a:xfrm>
          <a:off x="8756584" y="151315"/>
          <a:ext cx="189574" cy="180616"/>
        </a:xfrm>
        <a:custGeom>
          <a:avLst/>
          <a:gdLst/>
          <a:ahLst/>
          <a:cxnLst/>
          <a:rect l="0" t="0" r="0" b="0"/>
          <a:pathLst>
            <a:path>
              <a:moveTo>
                <a:pt x="0" y="180616"/>
              </a:moveTo>
              <a:lnTo>
                <a:pt x="94787" y="180616"/>
              </a:lnTo>
              <a:lnTo>
                <a:pt x="94787" y="0"/>
              </a:lnTo>
              <a:lnTo>
                <a:pt x="189574" y="0"/>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8844826" y="235077"/>
        <a:ext cx="13092" cy="13092"/>
      </dsp:txXfrm>
    </dsp:sp>
    <dsp:sp modelId="{9E500C40-4233-47FF-B0DD-B58CE3E0B02F}">
      <dsp:nvSpPr>
        <dsp:cNvPr id="0" name=""/>
        <dsp:cNvSpPr/>
      </dsp:nvSpPr>
      <dsp:spPr>
        <a:xfrm>
          <a:off x="7847013" y="286212"/>
          <a:ext cx="189574" cy="91440"/>
        </a:xfrm>
        <a:custGeom>
          <a:avLst/>
          <a:gdLst/>
          <a:ahLst/>
          <a:cxnLst/>
          <a:rect l="0" t="0" r="0" b="0"/>
          <a:pathLst>
            <a:path>
              <a:moveTo>
                <a:pt x="0" y="45720"/>
              </a:moveTo>
              <a:lnTo>
                <a:pt x="189574" y="45720"/>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7937061" y="327192"/>
        <a:ext cx="9478" cy="9478"/>
      </dsp:txXfrm>
    </dsp:sp>
    <dsp:sp modelId="{0494451C-829D-4584-9145-C8C7436DCDA8}">
      <dsp:nvSpPr>
        <dsp:cNvPr id="0" name=""/>
        <dsp:cNvSpPr/>
      </dsp:nvSpPr>
      <dsp:spPr>
        <a:xfrm>
          <a:off x="6937442" y="331932"/>
          <a:ext cx="189574" cy="361232"/>
        </a:xfrm>
        <a:custGeom>
          <a:avLst/>
          <a:gdLst/>
          <a:ahLst/>
          <a:cxnLst/>
          <a:rect l="0" t="0" r="0" b="0"/>
          <a:pathLst>
            <a:path>
              <a:moveTo>
                <a:pt x="0" y="361232"/>
              </a:moveTo>
              <a:lnTo>
                <a:pt x="94787" y="361232"/>
              </a:lnTo>
              <a:lnTo>
                <a:pt x="94787" y="0"/>
              </a:lnTo>
              <a:lnTo>
                <a:pt x="189574" y="0"/>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7022031" y="502349"/>
        <a:ext cx="20397" cy="20397"/>
      </dsp:txXfrm>
    </dsp:sp>
    <dsp:sp modelId="{D7BF7D90-DFAF-45A8-9B9D-7AB4F1F48B6B}">
      <dsp:nvSpPr>
        <dsp:cNvPr id="0" name=""/>
        <dsp:cNvSpPr/>
      </dsp:nvSpPr>
      <dsp:spPr>
        <a:xfrm>
          <a:off x="4947863" y="647444"/>
          <a:ext cx="189574" cy="91440"/>
        </a:xfrm>
        <a:custGeom>
          <a:avLst/>
          <a:gdLst/>
          <a:ahLst/>
          <a:cxnLst/>
          <a:rect l="0" t="0" r="0" b="0"/>
          <a:pathLst>
            <a:path>
              <a:moveTo>
                <a:pt x="0" y="45720"/>
              </a:moveTo>
              <a:lnTo>
                <a:pt x="189574" y="45720"/>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5037911" y="688425"/>
        <a:ext cx="9478" cy="9478"/>
      </dsp:txXfrm>
    </dsp:sp>
    <dsp:sp modelId="{FE671C43-1D10-409D-8085-8C2415AB2161}">
      <dsp:nvSpPr>
        <dsp:cNvPr id="0" name=""/>
        <dsp:cNvSpPr/>
      </dsp:nvSpPr>
      <dsp:spPr>
        <a:xfrm>
          <a:off x="4038291" y="693164"/>
          <a:ext cx="189574" cy="722465"/>
        </a:xfrm>
        <a:custGeom>
          <a:avLst/>
          <a:gdLst/>
          <a:ahLst/>
          <a:cxnLst/>
          <a:rect l="0" t="0" r="0" b="0"/>
          <a:pathLst>
            <a:path>
              <a:moveTo>
                <a:pt x="0" y="722465"/>
              </a:moveTo>
              <a:lnTo>
                <a:pt x="94787" y="722465"/>
              </a:lnTo>
              <a:lnTo>
                <a:pt x="94787" y="0"/>
              </a:lnTo>
              <a:lnTo>
                <a:pt x="189574" y="0"/>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4114406" y="1035724"/>
        <a:ext cx="37346" cy="37346"/>
      </dsp:txXfrm>
    </dsp:sp>
    <dsp:sp modelId="{912E53C5-94D8-4D92-AB5D-24A95FE863CE}">
      <dsp:nvSpPr>
        <dsp:cNvPr id="0" name=""/>
        <dsp:cNvSpPr/>
      </dsp:nvSpPr>
      <dsp:spPr>
        <a:xfrm>
          <a:off x="2768717" y="1369910"/>
          <a:ext cx="189574" cy="91440"/>
        </a:xfrm>
        <a:custGeom>
          <a:avLst/>
          <a:gdLst/>
          <a:ahLst/>
          <a:cxnLst/>
          <a:rect l="0" t="0" r="0" b="0"/>
          <a:pathLst>
            <a:path>
              <a:moveTo>
                <a:pt x="0" y="45720"/>
              </a:moveTo>
              <a:lnTo>
                <a:pt x="189574" y="45720"/>
              </a:lnTo>
            </a:path>
          </a:pathLst>
        </a:custGeom>
        <a:noFill/>
        <a:ln w="1905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2858766" y="1410891"/>
        <a:ext cx="9478" cy="9478"/>
      </dsp:txXfrm>
    </dsp:sp>
    <dsp:sp modelId="{F81E7C72-4EC0-486E-8A26-929E7E82A270}">
      <dsp:nvSpPr>
        <dsp:cNvPr id="0" name=""/>
        <dsp:cNvSpPr/>
      </dsp:nvSpPr>
      <dsp:spPr>
        <a:xfrm>
          <a:off x="1859146" y="1415630"/>
          <a:ext cx="189574" cy="1444931"/>
        </a:xfrm>
        <a:custGeom>
          <a:avLst/>
          <a:gdLst/>
          <a:ahLst/>
          <a:cxnLst/>
          <a:rect l="0" t="0" r="0" b="0"/>
          <a:pathLst>
            <a:path>
              <a:moveTo>
                <a:pt x="0" y="1444931"/>
              </a:moveTo>
              <a:lnTo>
                <a:pt x="94787" y="1444931"/>
              </a:lnTo>
              <a:lnTo>
                <a:pt x="94787" y="0"/>
              </a:lnTo>
              <a:lnTo>
                <a:pt x="189574" y="0"/>
              </a:lnTo>
            </a:path>
          </a:pathLst>
        </a:custGeom>
        <a:noFill/>
        <a:ln w="1905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MX" sz="500" kern="1200"/>
        </a:p>
      </dsp:txBody>
      <dsp:txXfrm>
        <a:off x="1917501" y="2101663"/>
        <a:ext cx="72865" cy="72865"/>
      </dsp:txXfrm>
    </dsp:sp>
    <dsp:sp modelId="{A97DABEA-74D5-48B5-9E8F-90AC0ADF20CC}">
      <dsp:nvSpPr>
        <dsp:cNvPr id="0" name=""/>
        <dsp:cNvSpPr/>
      </dsp:nvSpPr>
      <dsp:spPr>
        <a:xfrm rot="16200000">
          <a:off x="434487" y="2479682"/>
          <a:ext cx="2087560" cy="761758"/>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rtl="0">
            <a:lnSpc>
              <a:spcPct val="90000"/>
            </a:lnSpc>
            <a:spcBef>
              <a:spcPct val="0"/>
            </a:spcBef>
            <a:spcAft>
              <a:spcPct val="35000"/>
            </a:spcAft>
          </a:pPr>
          <a:r>
            <a:rPr lang="es-MX" sz="1600" b="0" i="0" kern="1200" dirty="0" smtClean="0"/>
            <a:t>La población tiene una distribución normal</a:t>
          </a:r>
          <a:endParaRPr lang="es-MX" sz="1600" b="0" i="0" kern="1200" dirty="0"/>
        </a:p>
      </dsp:txBody>
      <dsp:txXfrm>
        <a:off x="434487" y="2479682"/>
        <a:ext cx="2087560" cy="761758"/>
      </dsp:txXfrm>
    </dsp:sp>
    <dsp:sp modelId="{C6E9DA0E-8279-4A99-ACFB-6C05EBBD2425}">
      <dsp:nvSpPr>
        <dsp:cNvPr id="0" name=""/>
        <dsp:cNvSpPr/>
      </dsp:nvSpPr>
      <dsp:spPr>
        <a:xfrm>
          <a:off x="2048721" y="1235631"/>
          <a:ext cx="719996" cy="359998"/>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b="0" i="0" kern="1200" dirty="0" smtClean="0"/>
            <a:t>Sí</a:t>
          </a:r>
          <a:endParaRPr lang="es-MX" sz="1400" b="0" i="0" kern="1200" dirty="0"/>
        </a:p>
      </dsp:txBody>
      <dsp:txXfrm>
        <a:off x="2048721" y="1235631"/>
        <a:ext cx="719996" cy="359998"/>
      </dsp:txXfrm>
    </dsp:sp>
    <dsp:sp modelId="{738EAC9D-27C8-4B42-A864-D5B00C8B85B5}">
      <dsp:nvSpPr>
        <dsp:cNvPr id="0" name=""/>
        <dsp:cNvSpPr/>
      </dsp:nvSpPr>
      <dsp:spPr>
        <a:xfrm>
          <a:off x="2958292" y="1235631"/>
          <a:ext cx="1079999" cy="359998"/>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b="0" i="0" kern="1200" dirty="0" smtClean="0"/>
            <a:t>¿La muestra es grande?</a:t>
          </a:r>
          <a:endParaRPr lang="es-MX" sz="1400" b="0" i="0" kern="1200" dirty="0"/>
        </a:p>
      </dsp:txBody>
      <dsp:txXfrm>
        <a:off x="2958292" y="1235631"/>
        <a:ext cx="1079999" cy="359998"/>
      </dsp:txXfrm>
    </dsp:sp>
    <dsp:sp modelId="{884B552D-3F46-4159-B7B5-E342E136DF1A}">
      <dsp:nvSpPr>
        <dsp:cNvPr id="0" name=""/>
        <dsp:cNvSpPr/>
      </dsp:nvSpPr>
      <dsp:spPr>
        <a:xfrm>
          <a:off x="4227866" y="513165"/>
          <a:ext cx="719996" cy="359998"/>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b="0" i="0" kern="1200" dirty="0" smtClean="0"/>
            <a:t>Sí</a:t>
          </a:r>
          <a:endParaRPr lang="es-MX" sz="1400" b="0" i="0" kern="1200" dirty="0"/>
        </a:p>
      </dsp:txBody>
      <dsp:txXfrm>
        <a:off x="4227866" y="513165"/>
        <a:ext cx="719996" cy="359998"/>
      </dsp:txXfrm>
    </dsp:sp>
    <dsp:sp modelId="{5EA714FD-D70A-47B6-A2E9-9112ACBF3D6D}">
      <dsp:nvSpPr>
        <dsp:cNvPr id="0" name=""/>
        <dsp:cNvSpPr/>
      </dsp:nvSpPr>
      <dsp:spPr>
        <a:xfrm>
          <a:off x="5137437" y="513165"/>
          <a:ext cx="1800004" cy="359998"/>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b="0" i="0" kern="1200" dirty="0" smtClean="0"/>
            <a:t>¿Se conoce la varianza de la población?</a:t>
          </a:r>
          <a:endParaRPr lang="es-MX" sz="1400" b="0" i="0" kern="1200" dirty="0"/>
        </a:p>
      </dsp:txBody>
      <dsp:txXfrm>
        <a:off x="5137437" y="513165"/>
        <a:ext cx="1800004" cy="359998"/>
      </dsp:txXfrm>
    </dsp:sp>
    <dsp:sp modelId="{E67EEE7F-BAAA-41E1-93C5-F62BC2B0F049}">
      <dsp:nvSpPr>
        <dsp:cNvPr id="0" name=""/>
        <dsp:cNvSpPr/>
      </dsp:nvSpPr>
      <dsp:spPr>
        <a:xfrm>
          <a:off x="7127017" y="151932"/>
          <a:ext cx="719996" cy="359998"/>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b="0" i="0" kern="1200" dirty="0" smtClean="0"/>
            <a:t>Sí</a:t>
          </a:r>
          <a:endParaRPr lang="es-MX" sz="1400" b="0" i="0" kern="1200" dirty="0"/>
        </a:p>
      </dsp:txBody>
      <dsp:txXfrm>
        <a:off x="7127017" y="151932"/>
        <a:ext cx="719996" cy="359998"/>
      </dsp:txXfrm>
    </dsp:sp>
    <dsp:sp modelId="{AA24DA5F-4BC5-4F27-B3EA-88B71027CD94}">
      <dsp:nvSpPr>
        <dsp:cNvPr id="0" name=""/>
        <dsp:cNvSpPr/>
      </dsp:nvSpPr>
      <dsp:spPr>
        <a:xfrm>
          <a:off x="8036588" y="187439"/>
          <a:ext cx="719996" cy="288986"/>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b="0" i="0" kern="1200" dirty="0" smtClean="0"/>
            <a:t>¿=?</a:t>
          </a:r>
          <a:endParaRPr lang="es-MX" sz="1400" b="0" i="0" kern="1200" dirty="0"/>
        </a:p>
      </dsp:txBody>
      <dsp:txXfrm>
        <a:off x="8036588" y="187439"/>
        <a:ext cx="719996" cy="288986"/>
      </dsp:txXfrm>
    </dsp:sp>
    <dsp:sp modelId="{97298B4B-A5AE-433E-AC69-9C8442B3E545}">
      <dsp:nvSpPr>
        <dsp:cNvPr id="0" name=""/>
        <dsp:cNvSpPr/>
      </dsp:nvSpPr>
      <dsp:spPr>
        <a:xfrm>
          <a:off x="8946159" y="6822"/>
          <a:ext cx="719996" cy="288986"/>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b="0" i="0" kern="1200" dirty="0" smtClean="0"/>
            <a:t>Sí</a:t>
          </a:r>
          <a:endParaRPr lang="es-MX" sz="1400" b="0" i="0" kern="1200" dirty="0"/>
        </a:p>
      </dsp:txBody>
      <dsp:txXfrm>
        <a:off x="8946159" y="6822"/>
        <a:ext cx="719996" cy="288986"/>
      </dsp:txXfrm>
    </dsp:sp>
    <dsp:sp modelId="{04EE40D3-7149-4CCA-B736-A9854470072D}">
      <dsp:nvSpPr>
        <dsp:cNvPr id="0" name=""/>
        <dsp:cNvSpPr/>
      </dsp:nvSpPr>
      <dsp:spPr>
        <a:xfrm>
          <a:off x="9855731" y="6822"/>
          <a:ext cx="719996" cy="288986"/>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b="1" i="1" kern="1200" dirty="0" smtClean="0"/>
            <a:t>z</a:t>
          </a:r>
          <a:endParaRPr lang="es-MX" sz="1400" b="1" i="1" kern="1200" dirty="0"/>
        </a:p>
      </dsp:txBody>
      <dsp:txXfrm>
        <a:off x="9855731" y="6822"/>
        <a:ext cx="719996" cy="288986"/>
      </dsp:txXfrm>
    </dsp:sp>
    <dsp:sp modelId="{EF85AA59-4A8D-4662-A274-EF44C7F58FC4}">
      <dsp:nvSpPr>
        <dsp:cNvPr id="0" name=""/>
        <dsp:cNvSpPr/>
      </dsp:nvSpPr>
      <dsp:spPr>
        <a:xfrm>
          <a:off x="8946159" y="368055"/>
          <a:ext cx="719996" cy="288986"/>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b="0" i="0" kern="1200" dirty="0" smtClean="0"/>
            <a:t>No</a:t>
          </a:r>
          <a:endParaRPr lang="es-MX" sz="1400" b="0" i="0" kern="1200" dirty="0"/>
        </a:p>
      </dsp:txBody>
      <dsp:txXfrm>
        <a:off x="8946159" y="368055"/>
        <a:ext cx="719996" cy="288986"/>
      </dsp:txXfrm>
    </dsp:sp>
    <dsp:sp modelId="{4626F6E1-0481-4627-B252-82DBC980E6A3}">
      <dsp:nvSpPr>
        <dsp:cNvPr id="0" name=""/>
        <dsp:cNvSpPr/>
      </dsp:nvSpPr>
      <dsp:spPr>
        <a:xfrm>
          <a:off x="9855731" y="368055"/>
          <a:ext cx="719996" cy="288986"/>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b="1" i="1" kern="1200" dirty="0" smtClean="0"/>
            <a:t>z</a:t>
          </a:r>
          <a:endParaRPr lang="es-MX" sz="1400" b="1" i="1" kern="1200" dirty="0"/>
        </a:p>
      </dsp:txBody>
      <dsp:txXfrm>
        <a:off x="9855731" y="368055"/>
        <a:ext cx="719996" cy="288986"/>
      </dsp:txXfrm>
    </dsp:sp>
    <dsp:sp modelId="{C7DFDE94-2119-41C6-85E0-126B9EA51F54}">
      <dsp:nvSpPr>
        <dsp:cNvPr id="0" name=""/>
        <dsp:cNvSpPr/>
      </dsp:nvSpPr>
      <dsp:spPr>
        <a:xfrm>
          <a:off x="7127017" y="874398"/>
          <a:ext cx="719996" cy="359998"/>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b="0" i="0" kern="1200" dirty="0" smtClean="0"/>
            <a:t>No</a:t>
          </a:r>
          <a:endParaRPr lang="es-MX" sz="1400" b="0" i="0" kern="1200" dirty="0"/>
        </a:p>
      </dsp:txBody>
      <dsp:txXfrm>
        <a:off x="7127017" y="874398"/>
        <a:ext cx="719996" cy="359998"/>
      </dsp:txXfrm>
    </dsp:sp>
    <dsp:sp modelId="{096C7B70-B13E-4E68-AB9D-219BB1F14138}">
      <dsp:nvSpPr>
        <dsp:cNvPr id="0" name=""/>
        <dsp:cNvSpPr/>
      </dsp:nvSpPr>
      <dsp:spPr>
        <a:xfrm>
          <a:off x="8036588" y="909904"/>
          <a:ext cx="719996" cy="288986"/>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b="0" i="0" kern="1200" dirty="0" smtClean="0"/>
            <a:t>¿=?</a:t>
          </a:r>
          <a:endParaRPr lang="es-MX" sz="1400" b="0" i="0" kern="1200" dirty="0"/>
        </a:p>
      </dsp:txBody>
      <dsp:txXfrm>
        <a:off x="8036588" y="909904"/>
        <a:ext cx="719996" cy="288986"/>
      </dsp:txXfrm>
    </dsp:sp>
    <dsp:sp modelId="{0B161904-C7C2-4698-BA27-7FB983250519}">
      <dsp:nvSpPr>
        <dsp:cNvPr id="0" name=""/>
        <dsp:cNvSpPr/>
      </dsp:nvSpPr>
      <dsp:spPr>
        <a:xfrm>
          <a:off x="8946159" y="729288"/>
          <a:ext cx="719996" cy="288986"/>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b="0" i="0" kern="1200" dirty="0" smtClean="0"/>
            <a:t>Sí</a:t>
          </a:r>
          <a:endParaRPr lang="es-MX" sz="1400" b="0" i="0" kern="1200" dirty="0"/>
        </a:p>
      </dsp:txBody>
      <dsp:txXfrm>
        <a:off x="8946159" y="729288"/>
        <a:ext cx="719996" cy="288986"/>
      </dsp:txXfrm>
    </dsp:sp>
    <dsp:sp modelId="{18F672C5-1558-4D01-A889-B4A3D2DCF93A}">
      <dsp:nvSpPr>
        <dsp:cNvPr id="0" name=""/>
        <dsp:cNvSpPr/>
      </dsp:nvSpPr>
      <dsp:spPr>
        <a:xfrm>
          <a:off x="9855731" y="729288"/>
          <a:ext cx="719996" cy="288986"/>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b="1" i="1" kern="1200" dirty="0" smtClean="0"/>
            <a:t>t o z</a:t>
          </a:r>
          <a:endParaRPr lang="es-MX" sz="1400" b="1" i="1" kern="1200" dirty="0"/>
        </a:p>
      </dsp:txBody>
      <dsp:txXfrm>
        <a:off x="9855731" y="729288"/>
        <a:ext cx="719996" cy="288986"/>
      </dsp:txXfrm>
    </dsp:sp>
    <dsp:sp modelId="{77E39986-1744-474C-B748-730E0F7B5274}">
      <dsp:nvSpPr>
        <dsp:cNvPr id="0" name=""/>
        <dsp:cNvSpPr/>
      </dsp:nvSpPr>
      <dsp:spPr>
        <a:xfrm>
          <a:off x="8946159" y="1090520"/>
          <a:ext cx="719996" cy="288986"/>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b="0" i="0" kern="1200" dirty="0" smtClean="0"/>
            <a:t>No</a:t>
          </a:r>
          <a:endParaRPr lang="es-MX" sz="1400" b="0" i="0" kern="1200" dirty="0"/>
        </a:p>
      </dsp:txBody>
      <dsp:txXfrm>
        <a:off x="8946159" y="1090520"/>
        <a:ext cx="719996" cy="288986"/>
      </dsp:txXfrm>
    </dsp:sp>
    <dsp:sp modelId="{A83BB898-5672-4782-A952-3890E3639E77}">
      <dsp:nvSpPr>
        <dsp:cNvPr id="0" name=""/>
        <dsp:cNvSpPr/>
      </dsp:nvSpPr>
      <dsp:spPr>
        <a:xfrm>
          <a:off x="9855731" y="1090520"/>
          <a:ext cx="719996" cy="288986"/>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b="1" i="1" kern="1200" dirty="0" smtClean="0"/>
            <a:t>t’ o z</a:t>
          </a:r>
          <a:endParaRPr lang="es-MX" sz="1400" b="1" i="1" kern="1200" dirty="0"/>
        </a:p>
      </dsp:txBody>
      <dsp:txXfrm>
        <a:off x="9855731" y="1090520"/>
        <a:ext cx="719996" cy="288986"/>
      </dsp:txXfrm>
    </dsp:sp>
    <dsp:sp modelId="{55AC09D2-CF01-46B9-8248-1ED9FAE24BFE}">
      <dsp:nvSpPr>
        <dsp:cNvPr id="0" name=""/>
        <dsp:cNvSpPr/>
      </dsp:nvSpPr>
      <dsp:spPr>
        <a:xfrm>
          <a:off x="4227866" y="1958096"/>
          <a:ext cx="719996" cy="359998"/>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b="0" i="0" kern="1200" dirty="0" smtClean="0"/>
            <a:t>No</a:t>
          </a:r>
          <a:endParaRPr lang="es-MX" sz="1400" b="0" i="0" kern="1200" dirty="0"/>
        </a:p>
      </dsp:txBody>
      <dsp:txXfrm>
        <a:off x="4227866" y="1958096"/>
        <a:ext cx="719996" cy="359998"/>
      </dsp:txXfrm>
    </dsp:sp>
    <dsp:sp modelId="{2865FFB4-8872-4B22-946D-E90BC0431AD9}">
      <dsp:nvSpPr>
        <dsp:cNvPr id="0" name=""/>
        <dsp:cNvSpPr/>
      </dsp:nvSpPr>
      <dsp:spPr>
        <a:xfrm>
          <a:off x="5137437" y="1958096"/>
          <a:ext cx="1800004" cy="359998"/>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b="0" i="0" kern="1200" dirty="0" smtClean="0"/>
            <a:t>¿Se conoce la varianza de la población?</a:t>
          </a:r>
          <a:endParaRPr lang="es-MX" sz="1400" b="0" i="0" kern="1200" dirty="0"/>
        </a:p>
      </dsp:txBody>
      <dsp:txXfrm>
        <a:off x="5137437" y="1958096"/>
        <a:ext cx="1800004" cy="359998"/>
      </dsp:txXfrm>
    </dsp:sp>
    <dsp:sp modelId="{D1AD00DD-9BEB-4BEC-AFAE-2DF280051D8F}">
      <dsp:nvSpPr>
        <dsp:cNvPr id="0" name=""/>
        <dsp:cNvSpPr/>
      </dsp:nvSpPr>
      <dsp:spPr>
        <a:xfrm>
          <a:off x="7127017" y="1596863"/>
          <a:ext cx="719996" cy="359998"/>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b="0" i="0" kern="1200" dirty="0" smtClean="0"/>
            <a:t>Sí</a:t>
          </a:r>
          <a:endParaRPr lang="es-MX" sz="1400" b="0" i="0" kern="1200" dirty="0"/>
        </a:p>
      </dsp:txBody>
      <dsp:txXfrm>
        <a:off x="7127017" y="1596863"/>
        <a:ext cx="719996" cy="359998"/>
      </dsp:txXfrm>
    </dsp:sp>
    <dsp:sp modelId="{091B4006-A3FC-42E5-8B24-FE2BD490C3EF}">
      <dsp:nvSpPr>
        <dsp:cNvPr id="0" name=""/>
        <dsp:cNvSpPr/>
      </dsp:nvSpPr>
      <dsp:spPr>
        <a:xfrm>
          <a:off x="8036588" y="1632370"/>
          <a:ext cx="719996" cy="288986"/>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b="0" i="0" kern="1200" dirty="0" smtClean="0"/>
            <a:t>¿=?</a:t>
          </a:r>
          <a:endParaRPr lang="es-MX" sz="1400" b="0" i="0" kern="1200" dirty="0"/>
        </a:p>
      </dsp:txBody>
      <dsp:txXfrm>
        <a:off x="8036588" y="1632370"/>
        <a:ext cx="719996" cy="288986"/>
      </dsp:txXfrm>
    </dsp:sp>
    <dsp:sp modelId="{EE18BAD0-A4CD-4F9E-89F7-99E55682206B}">
      <dsp:nvSpPr>
        <dsp:cNvPr id="0" name=""/>
        <dsp:cNvSpPr/>
      </dsp:nvSpPr>
      <dsp:spPr>
        <a:xfrm>
          <a:off x="8946159" y="1451753"/>
          <a:ext cx="719996" cy="288986"/>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b="0" i="0" kern="1200" dirty="0" smtClean="0"/>
            <a:t>Sí</a:t>
          </a:r>
          <a:endParaRPr lang="es-MX" sz="1400" b="0" i="0" kern="1200" dirty="0"/>
        </a:p>
      </dsp:txBody>
      <dsp:txXfrm>
        <a:off x="8946159" y="1451753"/>
        <a:ext cx="719996" cy="288986"/>
      </dsp:txXfrm>
    </dsp:sp>
    <dsp:sp modelId="{B162DB54-17E2-4CF8-875B-E6D1EA32F78E}">
      <dsp:nvSpPr>
        <dsp:cNvPr id="0" name=""/>
        <dsp:cNvSpPr/>
      </dsp:nvSpPr>
      <dsp:spPr>
        <a:xfrm>
          <a:off x="9855731" y="1451753"/>
          <a:ext cx="719996" cy="288986"/>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b="1" i="1" kern="1200" dirty="0" smtClean="0"/>
            <a:t>z</a:t>
          </a:r>
          <a:endParaRPr lang="es-MX" sz="1400" b="1" i="1" kern="1200" dirty="0"/>
        </a:p>
      </dsp:txBody>
      <dsp:txXfrm>
        <a:off x="9855731" y="1451753"/>
        <a:ext cx="719996" cy="288986"/>
      </dsp:txXfrm>
    </dsp:sp>
    <dsp:sp modelId="{51C160CD-45FE-4C46-8D77-606B98E4412A}">
      <dsp:nvSpPr>
        <dsp:cNvPr id="0" name=""/>
        <dsp:cNvSpPr/>
      </dsp:nvSpPr>
      <dsp:spPr>
        <a:xfrm>
          <a:off x="8946159" y="1812986"/>
          <a:ext cx="719996" cy="288986"/>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b="0" i="0" kern="1200" dirty="0" smtClean="0"/>
            <a:t>No</a:t>
          </a:r>
          <a:endParaRPr lang="es-MX" sz="1400" b="0" i="0" kern="1200" dirty="0"/>
        </a:p>
      </dsp:txBody>
      <dsp:txXfrm>
        <a:off x="8946159" y="1812986"/>
        <a:ext cx="719996" cy="288986"/>
      </dsp:txXfrm>
    </dsp:sp>
    <dsp:sp modelId="{359227B6-049E-4902-961A-2E7E77C67FCA}">
      <dsp:nvSpPr>
        <dsp:cNvPr id="0" name=""/>
        <dsp:cNvSpPr/>
      </dsp:nvSpPr>
      <dsp:spPr>
        <a:xfrm>
          <a:off x="9855731" y="1812986"/>
          <a:ext cx="719996" cy="288986"/>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b="1" i="1" kern="1200" dirty="0" smtClean="0"/>
            <a:t>z</a:t>
          </a:r>
          <a:endParaRPr lang="es-MX" sz="1400" b="1" i="1" kern="1200" dirty="0"/>
        </a:p>
      </dsp:txBody>
      <dsp:txXfrm>
        <a:off x="9855731" y="1812986"/>
        <a:ext cx="719996" cy="288986"/>
      </dsp:txXfrm>
    </dsp:sp>
    <dsp:sp modelId="{C7610363-28F3-48E9-BC7C-D91046D63039}">
      <dsp:nvSpPr>
        <dsp:cNvPr id="0" name=""/>
        <dsp:cNvSpPr/>
      </dsp:nvSpPr>
      <dsp:spPr>
        <a:xfrm>
          <a:off x="7127017" y="2319329"/>
          <a:ext cx="719996" cy="359998"/>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b="0" i="0" kern="1200" dirty="0" smtClean="0"/>
            <a:t>No</a:t>
          </a:r>
          <a:endParaRPr lang="es-MX" sz="1400" b="0" i="0" kern="1200" dirty="0"/>
        </a:p>
      </dsp:txBody>
      <dsp:txXfrm>
        <a:off x="7127017" y="2319329"/>
        <a:ext cx="719996" cy="359998"/>
      </dsp:txXfrm>
    </dsp:sp>
    <dsp:sp modelId="{E94FFBC0-5D84-46D0-B211-184FB60572BC}">
      <dsp:nvSpPr>
        <dsp:cNvPr id="0" name=""/>
        <dsp:cNvSpPr/>
      </dsp:nvSpPr>
      <dsp:spPr>
        <a:xfrm>
          <a:off x="8036588" y="2354835"/>
          <a:ext cx="719996" cy="288986"/>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b="0" i="0" kern="1200" dirty="0" smtClean="0"/>
            <a:t>¿=?</a:t>
          </a:r>
          <a:endParaRPr lang="es-MX" sz="1400" b="0" i="0" kern="1200" dirty="0"/>
        </a:p>
      </dsp:txBody>
      <dsp:txXfrm>
        <a:off x="8036588" y="2354835"/>
        <a:ext cx="719996" cy="288986"/>
      </dsp:txXfrm>
    </dsp:sp>
    <dsp:sp modelId="{8553D4EE-7AC5-47A2-A502-C8EB55E0A7A1}">
      <dsp:nvSpPr>
        <dsp:cNvPr id="0" name=""/>
        <dsp:cNvSpPr/>
      </dsp:nvSpPr>
      <dsp:spPr>
        <a:xfrm>
          <a:off x="8946159" y="2174219"/>
          <a:ext cx="719996" cy="288986"/>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b="0" i="0" kern="1200" dirty="0" smtClean="0"/>
            <a:t>Sí</a:t>
          </a:r>
          <a:endParaRPr lang="es-MX" sz="1400" b="0" i="0" kern="1200" dirty="0"/>
        </a:p>
      </dsp:txBody>
      <dsp:txXfrm>
        <a:off x="8946159" y="2174219"/>
        <a:ext cx="719996" cy="288986"/>
      </dsp:txXfrm>
    </dsp:sp>
    <dsp:sp modelId="{E9796218-3E62-48E9-82B2-77B45F9B7A08}">
      <dsp:nvSpPr>
        <dsp:cNvPr id="0" name=""/>
        <dsp:cNvSpPr/>
      </dsp:nvSpPr>
      <dsp:spPr>
        <a:xfrm>
          <a:off x="9855731" y="2174219"/>
          <a:ext cx="719996" cy="288986"/>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b="1" i="1" kern="1200" dirty="0" smtClean="0"/>
            <a:t>t</a:t>
          </a:r>
          <a:endParaRPr lang="es-MX" sz="1400" b="1" i="1" kern="1200" dirty="0"/>
        </a:p>
      </dsp:txBody>
      <dsp:txXfrm>
        <a:off x="9855731" y="2174219"/>
        <a:ext cx="719996" cy="288986"/>
      </dsp:txXfrm>
    </dsp:sp>
    <dsp:sp modelId="{5593761D-9996-4C0E-9E51-C4EAB4957957}">
      <dsp:nvSpPr>
        <dsp:cNvPr id="0" name=""/>
        <dsp:cNvSpPr/>
      </dsp:nvSpPr>
      <dsp:spPr>
        <a:xfrm>
          <a:off x="8946159" y="2535452"/>
          <a:ext cx="719996" cy="288986"/>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b="0" i="0" kern="1200" dirty="0" smtClean="0"/>
            <a:t>No </a:t>
          </a:r>
          <a:endParaRPr lang="es-MX" sz="1400" b="0" i="0" kern="1200" dirty="0"/>
        </a:p>
      </dsp:txBody>
      <dsp:txXfrm>
        <a:off x="8946159" y="2535452"/>
        <a:ext cx="719996" cy="288986"/>
      </dsp:txXfrm>
    </dsp:sp>
    <dsp:sp modelId="{030BD3F7-737B-4CA9-B92F-B64BD05D4D44}">
      <dsp:nvSpPr>
        <dsp:cNvPr id="0" name=""/>
        <dsp:cNvSpPr/>
      </dsp:nvSpPr>
      <dsp:spPr>
        <a:xfrm>
          <a:off x="9855731" y="2535452"/>
          <a:ext cx="719996" cy="288986"/>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b="1" i="1" kern="1200" dirty="0" smtClean="0"/>
            <a:t>t'</a:t>
          </a:r>
          <a:endParaRPr lang="es-MX" sz="1400" b="1" i="1" kern="1200" dirty="0"/>
        </a:p>
      </dsp:txBody>
      <dsp:txXfrm>
        <a:off x="9855731" y="2535452"/>
        <a:ext cx="719996" cy="288986"/>
      </dsp:txXfrm>
    </dsp:sp>
    <dsp:sp modelId="{28DB27D6-16BD-4C48-B721-AB2EBAA2219F}">
      <dsp:nvSpPr>
        <dsp:cNvPr id="0" name=""/>
        <dsp:cNvSpPr/>
      </dsp:nvSpPr>
      <dsp:spPr>
        <a:xfrm>
          <a:off x="2048721" y="4125493"/>
          <a:ext cx="719996" cy="359998"/>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b="0" i="0" kern="1200" dirty="0" smtClean="0"/>
            <a:t>No</a:t>
          </a:r>
          <a:endParaRPr lang="es-MX" sz="1400" b="0" i="0" kern="1200" dirty="0"/>
        </a:p>
      </dsp:txBody>
      <dsp:txXfrm>
        <a:off x="2048721" y="4125493"/>
        <a:ext cx="719996" cy="359998"/>
      </dsp:txXfrm>
    </dsp:sp>
    <dsp:sp modelId="{F30183D4-7004-4ACD-9837-1C3B27661A14}">
      <dsp:nvSpPr>
        <dsp:cNvPr id="0" name=""/>
        <dsp:cNvSpPr/>
      </dsp:nvSpPr>
      <dsp:spPr>
        <a:xfrm>
          <a:off x="2958292" y="4125493"/>
          <a:ext cx="1079999" cy="359998"/>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b="0" i="0" kern="1200" dirty="0" smtClean="0"/>
            <a:t>¿La muestra es grande?</a:t>
          </a:r>
          <a:endParaRPr lang="es-MX" sz="1400" b="0" i="0" kern="1200" dirty="0"/>
        </a:p>
      </dsp:txBody>
      <dsp:txXfrm>
        <a:off x="2958292" y="4125493"/>
        <a:ext cx="1079999" cy="359998"/>
      </dsp:txXfrm>
    </dsp:sp>
    <dsp:sp modelId="{6DF4C177-7CB2-4733-A7B6-97C08DA8FCB0}">
      <dsp:nvSpPr>
        <dsp:cNvPr id="0" name=""/>
        <dsp:cNvSpPr/>
      </dsp:nvSpPr>
      <dsp:spPr>
        <a:xfrm>
          <a:off x="4227866" y="3403027"/>
          <a:ext cx="719996" cy="359998"/>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b="0" i="0" kern="1200" dirty="0" smtClean="0"/>
            <a:t>Sí</a:t>
          </a:r>
          <a:endParaRPr lang="es-MX" sz="1400" b="0" i="0" kern="1200" dirty="0"/>
        </a:p>
      </dsp:txBody>
      <dsp:txXfrm>
        <a:off x="4227866" y="3403027"/>
        <a:ext cx="719996" cy="359998"/>
      </dsp:txXfrm>
    </dsp:sp>
    <dsp:sp modelId="{8455C3B8-0796-4083-992D-4DC44B3A2C12}">
      <dsp:nvSpPr>
        <dsp:cNvPr id="0" name=""/>
        <dsp:cNvSpPr/>
      </dsp:nvSpPr>
      <dsp:spPr>
        <a:xfrm>
          <a:off x="5137437" y="3403027"/>
          <a:ext cx="1800004" cy="359998"/>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b="0" i="0" kern="1200" dirty="0" smtClean="0"/>
            <a:t>¿Se conoce la varianza de la población?</a:t>
          </a:r>
          <a:endParaRPr lang="es-MX" sz="1400" b="0" i="0" kern="1200" dirty="0"/>
        </a:p>
      </dsp:txBody>
      <dsp:txXfrm>
        <a:off x="5137437" y="3403027"/>
        <a:ext cx="1800004" cy="359998"/>
      </dsp:txXfrm>
    </dsp:sp>
    <dsp:sp modelId="{5187F583-9087-4628-8758-AE866557B0C0}">
      <dsp:nvSpPr>
        <dsp:cNvPr id="0" name=""/>
        <dsp:cNvSpPr/>
      </dsp:nvSpPr>
      <dsp:spPr>
        <a:xfrm>
          <a:off x="7127017" y="3041794"/>
          <a:ext cx="719996" cy="359998"/>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b="0" i="0" kern="1200" dirty="0" smtClean="0"/>
            <a:t>Sí</a:t>
          </a:r>
          <a:endParaRPr lang="es-MX" sz="1400" b="0" i="0" kern="1200" dirty="0"/>
        </a:p>
      </dsp:txBody>
      <dsp:txXfrm>
        <a:off x="7127017" y="3041794"/>
        <a:ext cx="719996" cy="359998"/>
      </dsp:txXfrm>
    </dsp:sp>
    <dsp:sp modelId="{A9222AB9-BD59-41AA-ABAA-EE240404DC30}">
      <dsp:nvSpPr>
        <dsp:cNvPr id="0" name=""/>
        <dsp:cNvSpPr/>
      </dsp:nvSpPr>
      <dsp:spPr>
        <a:xfrm>
          <a:off x="8036588" y="3077301"/>
          <a:ext cx="719996" cy="288986"/>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b="0" i="0" kern="1200" dirty="0" smtClean="0"/>
            <a:t>¿=?</a:t>
          </a:r>
          <a:endParaRPr lang="es-MX" sz="1400" b="0" i="0" kern="1200" dirty="0"/>
        </a:p>
      </dsp:txBody>
      <dsp:txXfrm>
        <a:off x="8036588" y="3077301"/>
        <a:ext cx="719996" cy="288986"/>
      </dsp:txXfrm>
    </dsp:sp>
    <dsp:sp modelId="{A129AAFD-B300-479E-8CF1-4C9A0659487A}">
      <dsp:nvSpPr>
        <dsp:cNvPr id="0" name=""/>
        <dsp:cNvSpPr/>
      </dsp:nvSpPr>
      <dsp:spPr>
        <a:xfrm>
          <a:off x="8946159" y="2896684"/>
          <a:ext cx="719996" cy="288986"/>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b="0" i="0" kern="1200" dirty="0" smtClean="0"/>
            <a:t>Sí</a:t>
          </a:r>
          <a:endParaRPr lang="es-MX" sz="1400" b="0" i="0" kern="1200" dirty="0"/>
        </a:p>
      </dsp:txBody>
      <dsp:txXfrm>
        <a:off x="8946159" y="2896684"/>
        <a:ext cx="719996" cy="288986"/>
      </dsp:txXfrm>
    </dsp:sp>
    <dsp:sp modelId="{335F7F27-7FC4-4D53-8771-A85E5D17CEA6}">
      <dsp:nvSpPr>
        <dsp:cNvPr id="0" name=""/>
        <dsp:cNvSpPr/>
      </dsp:nvSpPr>
      <dsp:spPr>
        <a:xfrm>
          <a:off x="9855731" y="2896684"/>
          <a:ext cx="719996" cy="288986"/>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b="1" i="1" kern="1200" dirty="0" smtClean="0"/>
            <a:t>z</a:t>
          </a:r>
          <a:endParaRPr lang="es-MX" sz="1400" b="1" i="1" kern="1200" dirty="0"/>
        </a:p>
      </dsp:txBody>
      <dsp:txXfrm>
        <a:off x="9855731" y="2896684"/>
        <a:ext cx="719996" cy="288986"/>
      </dsp:txXfrm>
    </dsp:sp>
    <dsp:sp modelId="{8001AD6D-EBE8-48EE-AF2A-9F9B4B61DACC}">
      <dsp:nvSpPr>
        <dsp:cNvPr id="0" name=""/>
        <dsp:cNvSpPr/>
      </dsp:nvSpPr>
      <dsp:spPr>
        <a:xfrm>
          <a:off x="8946159" y="3257917"/>
          <a:ext cx="719996" cy="288986"/>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b="0" i="0" kern="1200" dirty="0" smtClean="0"/>
            <a:t>No</a:t>
          </a:r>
          <a:endParaRPr lang="es-MX" sz="1400" b="0" i="0" kern="1200" dirty="0"/>
        </a:p>
      </dsp:txBody>
      <dsp:txXfrm>
        <a:off x="8946159" y="3257917"/>
        <a:ext cx="719996" cy="288986"/>
      </dsp:txXfrm>
    </dsp:sp>
    <dsp:sp modelId="{D61B4722-00F4-4CAE-B71B-D3D912502666}">
      <dsp:nvSpPr>
        <dsp:cNvPr id="0" name=""/>
        <dsp:cNvSpPr/>
      </dsp:nvSpPr>
      <dsp:spPr>
        <a:xfrm>
          <a:off x="9855731" y="3257917"/>
          <a:ext cx="719996" cy="288986"/>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b="1" i="1" kern="1200" dirty="0" smtClean="0"/>
            <a:t>z</a:t>
          </a:r>
          <a:endParaRPr lang="es-MX" sz="1400" b="1" i="1" kern="1200" dirty="0"/>
        </a:p>
      </dsp:txBody>
      <dsp:txXfrm>
        <a:off x="9855731" y="3257917"/>
        <a:ext cx="719996" cy="288986"/>
      </dsp:txXfrm>
    </dsp:sp>
    <dsp:sp modelId="{C406508A-EEA5-4EF3-B286-B098B52DB8F8}">
      <dsp:nvSpPr>
        <dsp:cNvPr id="0" name=""/>
        <dsp:cNvSpPr/>
      </dsp:nvSpPr>
      <dsp:spPr>
        <a:xfrm>
          <a:off x="7127017" y="3764260"/>
          <a:ext cx="719996" cy="359998"/>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b="0" i="0" kern="1200" dirty="0" smtClean="0"/>
            <a:t>No</a:t>
          </a:r>
          <a:endParaRPr lang="es-MX" sz="1400" b="0" i="0" kern="1200" dirty="0"/>
        </a:p>
      </dsp:txBody>
      <dsp:txXfrm>
        <a:off x="7127017" y="3764260"/>
        <a:ext cx="719996" cy="359998"/>
      </dsp:txXfrm>
    </dsp:sp>
    <dsp:sp modelId="{5EBE9531-9F10-4255-A0A7-8CC972E77F2F}">
      <dsp:nvSpPr>
        <dsp:cNvPr id="0" name=""/>
        <dsp:cNvSpPr/>
      </dsp:nvSpPr>
      <dsp:spPr>
        <a:xfrm>
          <a:off x="8036588" y="3799766"/>
          <a:ext cx="719996" cy="288986"/>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b="0" i="0" kern="1200" dirty="0" smtClean="0"/>
            <a:t>¿=?</a:t>
          </a:r>
          <a:endParaRPr lang="es-MX" sz="1400" b="0" i="0" kern="1200" dirty="0"/>
        </a:p>
      </dsp:txBody>
      <dsp:txXfrm>
        <a:off x="8036588" y="3799766"/>
        <a:ext cx="719996" cy="288986"/>
      </dsp:txXfrm>
    </dsp:sp>
    <dsp:sp modelId="{21FF4BBE-CA5C-45C7-8BC7-EFF47713D59C}">
      <dsp:nvSpPr>
        <dsp:cNvPr id="0" name=""/>
        <dsp:cNvSpPr/>
      </dsp:nvSpPr>
      <dsp:spPr>
        <a:xfrm>
          <a:off x="8946159" y="3619150"/>
          <a:ext cx="719996" cy="288986"/>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b="0" i="0" kern="1200" dirty="0" smtClean="0"/>
            <a:t>Sí</a:t>
          </a:r>
          <a:endParaRPr lang="es-MX" sz="1400" b="0" i="0" kern="1200" dirty="0"/>
        </a:p>
      </dsp:txBody>
      <dsp:txXfrm>
        <a:off x="8946159" y="3619150"/>
        <a:ext cx="719996" cy="288986"/>
      </dsp:txXfrm>
    </dsp:sp>
    <dsp:sp modelId="{A5B175FC-CB7B-463E-81F9-E02B52F69B97}">
      <dsp:nvSpPr>
        <dsp:cNvPr id="0" name=""/>
        <dsp:cNvSpPr/>
      </dsp:nvSpPr>
      <dsp:spPr>
        <a:xfrm>
          <a:off x="9855731" y="3619150"/>
          <a:ext cx="719996" cy="288986"/>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b="1" i="1" kern="1200" dirty="0" smtClean="0"/>
            <a:t>z</a:t>
          </a:r>
          <a:endParaRPr lang="es-MX" sz="1400" b="1" i="1" kern="1200" dirty="0"/>
        </a:p>
      </dsp:txBody>
      <dsp:txXfrm>
        <a:off x="9855731" y="3619150"/>
        <a:ext cx="719996" cy="288986"/>
      </dsp:txXfrm>
    </dsp:sp>
    <dsp:sp modelId="{4DB828F1-AA53-4A94-B6AF-E3880EC82D45}">
      <dsp:nvSpPr>
        <dsp:cNvPr id="0" name=""/>
        <dsp:cNvSpPr/>
      </dsp:nvSpPr>
      <dsp:spPr>
        <a:xfrm>
          <a:off x="8946159" y="3980383"/>
          <a:ext cx="719996" cy="288986"/>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b="0" i="0" kern="1200" dirty="0" smtClean="0"/>
            <a:t>No</a:t>
          </a:r>
          <a:endParaRPr lang="es-MX" sz="1400" b="0" i="0" kern="1200" dirty="0"/>
        </a:p>
      </dsp:txBody>
      <dsp:txXfrm>
        <a:off x="8946159" y="3980383"/>
        <a:ext cx="719996" cy="288986"/>
      </dsp:txXfrm>
    </dsp:sp>
    <dsp:sp modelId="{E8F6AA38-1FF0-4A39-B174-913DCB537CEF}">
      <dsp:nvSpPr>
        <dsp:cNvPr id="0" name=""/>
        <dsp:cNvSpPr/>
      </dsp:nvSpPr>
      <dsp:spPr>
        <a:xfrm>
          <a:off x="9855731" y="3980383"/>
          <a:ext cx="719996" cy="288986"/>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b="1" i="1" kern="1200" dirty="0" smtClean="0"/>
            <a:t>t’</a:t>
          </a:r>
          <a:endParaRPr lang="es-MX" sz="1400" b="1" i="1" kern="1200" dirty="0"/>
        </a:p>
      </dsp:txBody>
      <dsp:txXfrm>
        <a:off x="9855731" y="3980383"/>
        <a:ext cx="719996" cy="288986"/>
      </dsp:txXfrm>
    </dsp:sp>
    <dsp:sp modelId="{795360DF-0467-40B9-81BC-3AE505128EE6}">
      <dsp:nvSpPr>
        <dsp:cNvPr id="0" name=""/>
        <dsp:cNvSpPr/>
      </dsp:nvSpPr>
      <dsp:spPr>
        <a:xfrm>
          <a:off x="4227866" y="4847958"/>
          <a:ext cx="719996" cy="359998"/>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b="0" i="0" kern="1200" dirty="0" smtClean="0"/>
            <a:t>No</a:t>
          </a:r>
          <a:endParaRPr lang="es-MX" sz="1400" b="0" i="0" kern="1200" dirty="0"/>
        </a:p>
      </dsp:txBody>
      <dsp:txXfrm>
        <a:off x="4227866" y="4847958"/>
        <a:ext cx="719996" cy="359998"/>
      </dsp:txXfrm>
    </dsp:sp>
    <dsp:sp modelId="{5EF7CCFF-B632-42B4-A8F3-4622A1259A80}">
      <dsp:nvSpPr>
        <dsp:cNvPr id="0" name=""/>
        <dsp:cNvSpPr/>
      </dsp:nvSpPr>
      <dsp:spPr>
        <a:xfrm>
          <a:off x="5137437" y="4847958"/>
          <a:ext cx="1800004" cy="359998"/>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b="0" i="0" kern="1200" dirty="0" smtClean="0"/>
            <a:t>¿Se conoce la varianza de la población?</a:t>
          </a:r>
          <a:endParaRPr lang="es-MX" sz="1400" b="0" i="0" kern="1200" dirty="0"/>
        </a:p>
      </dsp:txBody>
      <dsp:txXfrm>
        <a:off x="5137437" y="4847958"/>
        <a:ext cx="1800004" cy="359998"/>
      </dsp:txXfrm>
    </dsp:sp>
    <dsp:sp modelId="{6C0EA02A-B8B8-4A98-A744-679DC1FE2924}">
      <dsp:nvSpPr>
        <dsp:cNvPr id="0" name=""/>
        <dsp:cNvSpPr/>
      </dsp:nvSpPr>
      <dsp:spPr>
        <a:xfrm>
          <a:off x="7127017" y="4486725"/>
          <a:ext cx="719996" cy="359998"/>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b="0" i="0" kern="1200" dirty="0" smtClean="0"/>
            <a:t>Sí</a:t>
          </a:r>
          <a:endParaRPr lang="es-MX" sz="1400" b="0" i="0" kern="1200" dirty="0"/>
        </a:p>
      </dsp:txBody>
      <dsp:txXfrm>
        <a:off x="7127017" y="4486725"/>
        <a:ext cx="719996" cy="359998"/>
      </dsp:txXfrm>
    </dsp:sp>
    <dsp:sp modelId="{42BF3DC6-1067-48F3-ABC9-955355B052F0}">
      <dsp:nvSpPr>
        <dsp:cNvPr id="0" name=""/>
        <dsp:cNvSpPr/>
      </dsp:nvSpPr>
      <dsp:spPr>
        <a:xfrm>
          <a:off x="8036588" y="4522232"/>
          <a:ext cx="719996" cy="288986"/>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b="0" i="0" kern="1200" dirty="0" smtClean="0"/>
            <a:t>¿=?</a:t>
          </a:r>
          <a:endParaRPr lang="es-MX" sz="1400" b="0" i="0" kern="1200" dirty="0"/>
        </a:p>
      </dsp:txBody>
      <dsp:txXfrm>
        <a:off x="8036588" y="4522232"/>
        <a:ext cx="719996" cy="288986"/>
      </dsp:txXfrm>
    </dsp:sp>
    <dsp:sp modelId="{F5C8421E-7731-4230-8930-93A87125B482}">
      <dsp:nvSpPr>
        <dsp:cNvPr id="0" name=""/>
        <dsp:cNvSpPr/>
      </dsp:nvSpPr>
      <dsp:spPr>
        <a:xfrm>
          <a:off x="8946159" y="4341615"/>
          <a:ext cx="719996" cy="288986"/>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b="0" i="0" kern="1200" dirty="0" smtClean="0"/>
            <a:t>Sí</a:t>
          </a:r>
          <a:endParaRPr lang="es-MX" sz="1400" b="0" i="0" kern="1200" dirty="0"/>
        </a:p>
      </dsp:txBody>
      <dsp:txXfrm>
        <a:off x="8946159" y="4341615"/>
        <a:ext cx="719996" cy="288986"/>
      </dsp:txXfrm>
    </dsp:sp>
    <dsp:sp modelId="{0EDF368D-B0B4-4504-AB60-F8C00D80EBC9}">
      <dsp:nvSpPr>
        <dsp:cNvPr id="0" name=""/>
        <dsp:cNvSpPr/>
      </dsp:nvSpPr>
      <dsp:spPr>
        <a:xfrm>
          <a:off x="9855731" y="4341615"/>
          <a:ext cx="719996" cy="288986"/>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b="0" i="0" kern="1200" dirty="0" smtClean="0"/>
            <a:t>Otro</a:t>
          </a:r>
          <a:endParaRPr lang="es-MX" sz="1400" b="0" i="0" kern="1200" dirty="0"/>
        </a:p>
      </dsp:txBody>
      <dsp:txXfrm>
        <a:off x="9855731" y="4341615"/>
        <a:ext cx="719996" cy="288986"/>
      </dsp:txXfrm>
    </dsp:sp>
    <dsp:sp modelId="{0B213D85-7179-4970-BAAF-8D5DCF65151F}">
      <dsp:nvSpPr>
        <dsp:cNvPr id="0" name=""/>
        <dsp:cNvSpPr/>
      </dsp:nvSpPr>
      <dsp:spPr>
        <a:xfrm>
          <a:off x="8946159" y="4702848"/>
          <a:ext cx="719996" cy="288986"/>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b="0" i="0" kern="1200" dirty="0" smtClean="0"/>
            <a:t>No</a:t>
          </a:r>
          <a:endParaRPr lang="es-MX" sz="1400" b="0" i="0" kern="1200" dirty="0"/>
        </a:p>
      </dsp:txBody>
      <dsp:txXfrm>
        <a:off x="8946159" y="4702848"/>
        <a:ext cx="719996" cy="288986"/>
      </dsp:txXfrm>
    </dsp:sp>
    <dsp:sp modelId="{50659C82-ACE9-4801-973A-3DC35D035FB8}">
      <dsp:nvSpPr>
        <dsp:cNvPr id="0" name=""/>
        <dsp:cNvSpPr/>
      </dsp:nvSpPr>
      <dsp:spPr>
        <a:xfrm>
          <a:off x="9855731" y="4702848"/>
          <a:ext cx="719996" cy="288986"/>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b="0" i="0" kern="1200" dirty="0" smtClean="0"/>
            <a:t>Otro</a:t>
          </a:r>
          <a:endParaRPr lang="es-MX" sz="1400" b="0" i="0" kern="1200" dirty="0"/>
        </a:p>
      </dsp:txBody>
      <dsp:txXfrm>
        <a:off x="9855731" y="4702848"/>
        <a:ext cx="719996" cy="288986"/>
      </dsp:txXfrm>
    </dsp:sp>
    <dsp:sp modelId="{8DC4573B-E455-4A3B-B36C-507851F2171A}">
      <dsp:nvSpPr>
        <dsp:cNvPr id="0" name=""/>
        <dsp:cNvSpPr/>
      </dsp:nvSpPr>
      <dsp:spPr>
        <a:xfrm>
          <a:off x="7127017" y="5209191"/>
          <a:ext cx="719996" cy="359998"/>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s-MX" sz="1400" b="0" i="0" kern="1200" dirty="0" smtClean="0"/>
            <a:t>No</a:t>
          </a:r>
          <a:endParaRPr lang="es-MX" sz="1400" b="0" i="0" kern="1200" dirty="0"/>
        </a:p>
      </dsp:txBody>
      <dsp:txXfrm>
        <a:off x="7127017" y="5209191"/>
        <a:ext cx="719996" cy="359998"/>
      </dsp:txXfrm>
    </dsp:sp>
    <dsp:sp modelId="{61D322B9-6F74-4107-BBF6-36D5C466C42B}">
      <dsp:nvSpPr>
        <dsp:cNvPr id="0" name=""/>
        <dsp:cNvSpPr/>
      </dsp:nvSpPr>
      <dsp:spPr>
        <a:xfrm>
          <a:off x="8036588" y="5244697"/>
          <a:ext cx="719996" cy="288986"/>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s-MX" sz="1400" b="0" i="0" kern="1200" dirty="0" smtClean="0"/>
            <a:t>¿=?</a:t>
          </a:r>
          <a:endParaRPr lang="es-MX" sz="1400" b="0" i="0" kern="1200" dirty="0"/>
        </a:p>
      </dsp:txBody>
      <dsp:txXfrm>
        <a:off x="8036588" y="5244697"/>
        <a:ext cx="719996" cy="288986"/>
      </dsp:txXfrm>
    </dsp:sp>
    <dsp:sp modelId="{33A6EC40-3FFE-4484-A805-0E1C3B8F70DA}">
      <dsp:nvSpPr>
        <dsp:cNvPr id="0" name=""/>
        <dsp:cNvSpPr/>
      </dsp:nvSpPr>
      <dsp:spPr>
        <a:xfrm>
          <a:off x="8946159" y="5064081"/>
          <a:ext cx="719996" cy="288986"/>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s-MX" sz="1400" b="0" i="0" kern="1200" dirty="0" smtClean="0"/>
            <a:t>Sí</a:t>
          </a:r>
          <a:endParaRPr lang="es-MX" sz="1400" b="0" i="0" kern="1200" dirty="0"/>
        </a:p>
      </dsp:txBody>
      <dsp:txXfrm>
        <a:off x="8946159" y="5064081"/>
        <a:ext cx="719996" cy="288986"/>
      </dsp:txXfrm>
    </dsp:sp>
    <dsp:sp modelId="{7840D4B3-051F-4DCC-B632-E826E5365F27}">
      <dsp:nvSpPr>
        <dsp:cNvPr id="0" name=""/>
        <dsp:cNvSpPr/>
      </dsp:nvSpPr>
      <dsp:spPr>
        <a:xfrm>
          <a:off x="9855731" y="5064081"/>
          <a:ext cx="719996" cy="288986"/>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s-MX" sz="1400" b="0" i="0" kern="1200" dirty="0" smtClean="0"/>
            <a:t>Otro</a:t>
          </a:r>
          <a:endParaRPr lang="es-MX" sz="1400" b="0" i="0" kern="1200" dirty="0"/>
        </a:p>
      </dsp:txBody>
      <dsp:txXfrm>
        <a:off x="9855731" y="5064081"/>
        <a:ext cx="719996" cy="288986"/>
      </dsp:txXfrm>
    </dsp:sp>
    <dsp:sp modelId="{5504B7F9-1993-4407-A42B-BB7F6E9587CC}">
      <dsp:nvSpPr>
        <dsp:cNvPr id="0" name=""/>
        <dsp:cNvSpPr/>
      </dsp:nvSpPr>
      <dsp:spPr>
        <a:xfrm>
          <a:off x="8946159" y="5425314"/>
          <a:ext cx="719996" cy="288986"/>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s-MX" sz="1400" b="0" i="0" kern="1200" dirty="0" smtClean="0"/>
            <a:t>No</a:t>
          </a:r>
          <a:endParaRPr lang="es-MX" sz="1400" b="0" i="0" kern="1200" dirty="0"/>
        </a:p>
      </dsp:txBody>
      <dsp:txXfrm>
        <a:off x="8946159" y="5425314"/>
        <a:ext cx="719996" cy="288986"/>
      </dsp:txXfrm>
    </dsp:sp>
    <dsp:sp modelId="{3C4680FF-1661-4AE7-97A9-6C281242651A}">
      <dsp:nvSpPr>
        <dsp:cNvPr id="0" name=""/>
        <dsp:cNvSpPr/>
      </dsp:nvSpPr>
      <dsp:spPr>
        <a:xfrm>
          <a:off x="9855731" y="5425314"/>
          <a:ext cx="719996" cy="288986"/>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s-MX" sz="1400" b="0" i="0" kern="1200" dirty="0" smtClean="0"/>
            <a:t>Otro</a:t>
          </a:r>
          <a:endParaRPr lang="es-MX" sz="1400" b="0" i="0" kern="1200" dirty="0"/>
        </a:p>
      </dsp:txBody>
      <dsp:txXfrm>
        <a:off x="9855731" y="5425314"/>
        <a:ext cx="719996" cy="28898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553FD3-32D4-4639-AA6B-8D9D2D328B19}">
      <dsp:nvSpPr>
        <dsp:cNvPr id="0" name=""/>
        <dsp:cNvSpPr/>
      </dsp:nvSpPr>
      <dsp:spPr>
        <a:xfrm>
          <a:off x="0" y="1430"/>
          <a:ext cx="11148104" cy="0"/>
        </a:xfrm>
        <a:prstGeom prst="line">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w="10000" cap="flat" cmpd="sng" algn="ctr">
          <a:solidFill>
            <a:schemeClr val="accent2">
              <a:hueOff val="0"/>
              <a:satOff val="0"/>
              <a:lumOff val="0"/>
              <a:alphaOff val="0"/>
            </a:schemeClr>
          </a:solidFill>
          <a:prstDash val="solid"/>
        </a:ln>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accent2">
              <a:hueOff val="0"/>
              <a:satOff val="0"/>
              <a:lumOff val="0"/>
              <a:alphaOff val="0"/>
              <a:shade val="27000"/>
              <a:satMod val="120000"/>
            </a:schemeClr>
          </a:contourClr>
        </a:sp3d>
      </dsp:spPr>
      <dsp:style>
        <a:lnRef idx="1">
          <a:scrgbClr r="0" g="0" b="0"/>
        </a:lnRef>
        <a:fillRef idx="3">
          <a:scrgbClr r="0" g="0" b="0"/>
        </a:fillRef>
        <a:effectRef idx="3">
          <a:scrgbClr r="0" g="0" b="0"/>
        </a:effectRef>
        <a:fontRef idx="minor">
          <a:schemeClr val="lt1"/>
        </a:fontRef>
      </dsp:style>
    </dsp:sp>
    <dsp:sp modelId="{B1930529-AE19-45DE-92A9-9EACC072BFE2}">
      <dsp:nvSpPr>
        <dsp:cNvPr id="0" name=""/>
        <dsp:cNvSpPr/>
      </dsp:nvSpPr>
      <dsp:spPr>
        <a:xfrm>
          <a:off x="0" y="1430"/>
          <a:ext cx="11148104" cy="975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rtl="0">
            <a:lnSpc>
              <a:spcPct val="90000"/>
            </a:lnSpc>
            <a:spcBef>
              <a:spcPct val="0"/>
            </a:spcBef>
            <a:spcAft>
              <a:spcPct val="35000"/>
            </a:spcAft>
          </a:pPr>
          <a:r>
            <a:rPr lang="es-MX" sz="1800" kern="1200" dirty="0" smtClean="0"/>
            <a:t>1</a:t>
          </a:r>
          <a:r>
            <a:rPr lang="es-MX" sz="2000" kern="1200" dirty="0" smtClean="0"/>
            <a:t>.- Se extrae una muestra “piloto” de la población y se toma la varianza </a:t>
          </a:r>
          <a:r>
            <a:rPr lang="es-MX" sz="2000" kern="1200" dirty="0" err="1" smtClean="0"/>
            <a:t>muestral</a:t>
          </a:r>
          <a:r>
            <a:rPr lang="es-MX" sz="2000" kern="1200" dirty="0" smtClean="0"/>
            <a:t> como una estimación. Las observaciones de la muestra piloto se toman como parte de la muestra final</a:t>
          </a:r>
          <a:endParaRPr lang="es-MX" sz="2000" kern="1200" dirty="0"/>
        </a:p>
      </dsp:txBody>
      <dsp:txXfrm>
        <a:off x="0" y="1430"/>
        <a:ext cx="11148104" cy="975428"/>
      </dsp:txXfrm>
    </dsp:sp>
    <dsp:sp modelId="{764AB92C-0797-488D-8FD0-E6BA740F48C8}">
      <dsp:nvSpPr>
        <dsp:cNvPr id="0" name=""/>
        <dsp:cNvSpPr/>
      </dsp:nvSpPr>
      <dsp:spPr>
        <a:xfrm>
          <a:off x="0" y="976859"/>
          <a:ext cx="11148104" cy="0"/>
        </a:xfrm>
        <a:prstGeom prst="line">
          <a:avLst/>
        </a:prstGeom>
        <a:gradFill rotWithShape="0">
          <a:gsLst>
            <a:gs pos="0">
              <a:schemeClr val="accent3">
                <a:hueOff val="0"/>
                <a:satOff val="0"/>
                <a:lumOff val="0"/>
                <a:alphaOff val="0"/>
              </a:schemeClr>
            </a:gs>
            <a:gs pos="90000">
              <a:schemeClr val="accent3">
                <a:hueOff val="0"/>
                <a:satOff val="0"/>
                <a:lumOff val="0"/>
                <a:alphaOff val="0"/>
                <a:shade val="100000"/>
                <a:satMod val="105000"/>
              </a:schemeClr>
            </a:gs>
            <a:gs pos="100000">
              <a:schemeClr val="accent3">
                <a:hueOff val="0"/>
                <a:satOff val="0"/>
                <a:lumOff val="0"/>
                <a:alphaOff val="0"/>
                <a:shade val="80000"/>
                <a:satMod val="120000"/>
              </a:schemeClr>
            </a:gs>
          </a:gsLst>
          <a:path path="circle">
            <a:fillToRect l="100000" t="100000" r="100000" b="100000"/>
          </a:path>
        </a:gradFill>
        <a:ln w="10000" cap="flat" cmpd="sng" algn="ctr">
          <a:solidFill>
            <a:schemeClr val="accent3">
              <a:hueOff val="0"/>
              <a:satOff val="0"/>
              <a:lumOff val="0"/>
              <a:alphaOff val="0"/>
            </a:schemeClr>
          </a:solidFill>
          <a:prstDash val="solid"/>
        </a:ln>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accent3">
              <a:hueOff val="0"/>
              <a:satOff val="0"/>
              <a:lumOff val="0"/>
              <a:alphaOff val="0"/>
              <a:shade val="27000"/>
              <a:satMod val="120000"/>
            </a:schemeClr>
          </a:contourClr>
        </a:sp3d>
      </dsp:spPr>
      <dsp:style>
        <a:lnRef idx="1">
          <a:scrgbClr r="0" g="0" b="0"/>
        </a:lnRef>
        <a:fillRef idx="3">
          <a:scrgbClr r="0" g="0" b="0"/>
        </a:fillRef>
        <a:effectRef idx="3">
          <a:scrgbClr r="0" g="0" b="0"/>
        </a:effectRef>
        <a:fontRef idx="minor">
          <a:schemeClr val="lt1"/>
        </a:fontRef>
      </dsp:style>
    </dsp:sp>
    <dsp:sp modelId="{F02E8E22-0B81-4B4E-9126-EDFDC940D2F3}">
      <dsp:nvSpPr>
        <dsp:cNvPr id="0" name=""/>
        <dsp:cNvSpPr/>
      </dsp:nvSpPr>
      <dsp:spPr>
        <a:xfrm>
          <a:off x="0" y="976859"/>
          <a:ext cx="11148104" cy="975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es-MX" sz="2000" kern="1200" dirty="0" smtClean="0"/>
            <a:t>2.- Se estima la varianza a partir de estudios anteriores o similares</a:t>
          </a:r>
          <a:endParaRPr lang="es-MX" sz="2000" kern="1200" dirty="0"/>
        </a:p>
      </dsp:txBody>
      <dsp:txXfrm>
        <a:off x="0" y="976859"/>
        <a:ext cx="11148104" cy="975428"/>
      </dsp:txXfrm>
    </dsp:sp>
    <dsp:sp modelId="{A23738FE-6475-4095-A968-290BF2DEA9B7}">
      <dsp:nvSpPr>
        <dsp:cNvPr id="0" name=""/>
        <dsp:cNvSpPr/>
      </dsp:nvSpPr>
      <dsp:spPr>
        <a:xfrm>
          <a:off x="0" y="1952287"/>
          <a:ext cx="11148104" cy="0"/>
        </a:xfrm>
        <a:prstGeom prst="line">
          <a:avLst/>
        </a:prstGeom>
        <a:gradFill rotWithShape="0">
          <a:gsLst>
            <a:gs pos="0">
              <a:schemeClr val="accent4">
                <a:hueOff val="0"/>
                <a:satOff val="0"/>
                <a:lumOff val="0"/>
                <a:alphaOff val="0"/>
              </a:schemeClr>
            </a:gs>
            <a:gs pos="90000">
              <a:schemeClr val="accent4">
                <a:hueOff val="0"/>
                <a:satOff val="0"/>
                <a:lumOff val="0"/>
                <a:alphaOff val="0"/>
                <a:shade val="100000"/>
                <a:satMod val="105000"/>
              </a:schemeClr>
            </a:gs>
            <a:gs pos="100000">
              <a:schemeClr val="accent4">
                <a:hueOff val="0"/>
                <a:satOff val="0"/>
                <a:lumOff val="0"/>
                <a:alphaOff val="0"/>
                <a:shade val="80000"/>
                <a:satMod val="120000"/>
              </a:schemeClr>
            </a:gs>
          </a:gsLst>
          <a:path path="circle">
            <a:fillToRect l="100000" t="100000" r="100000" b="100000"/>
          </a:path>
        </a:gradFill>
        <a:ln w="10000" cap="flat" cmpd="sng" algn="ctr">
          <a:solidFill>
            <a:schemeClr val="accent4">
              <a:hueOff val="0"/>
              <a:satOff val="0"/>
              <a:lumOff val="0"/>
              <a:alphaOff val="0"/>
            </a:schemeClr>
          </a:solidFill>
          <a:prstDash val="solid"/>
        </a:ln>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accent4">
              <a:hueOff val="0"/>
              <a:satOff val="0"/>
              <a:lumOff val="0"/>
              <a:alphaOff val="0"/>
              <a:shade val="27000"/>
              <a:satMod val="120000"/>
            </a:schemeClr>
          </a:contourClr>
        </a:sp3d>
      </dsp:spPr>
      <dsp:style>
        <a:lnRef idx="1">
          <a:scrgbClr r="0" g="0" b="0"/>
        </a:lnRef>
        <a:fillRef idx="3">
          <a:scrgbClr r="0" g="0" b="0"/>
        </a:fillRef>
        <a:effectRef idx="3">
          <a:scrgbClr r="0" g="0" b="0"/>
        </a:effectRef>
        <a:fontRef idx="minor">
          <a:schemeClr val="lt1"/>
        </a:fontRef>
      </dsp:style>
    </dsp:sp>
    <dsp:sp modelId="{A7657107-9EB1-4866-BF24-2484716DC9DA}">
      <dsp:nvSpPr>
        <dsp:cNvPr id="0" name=""/>
        <dsp:cNvSpPr/>
      </dsp:nvSpPr>
      <dsp:spPr>
        <a:xfrm>
          <a:off x="0" y="1952287"/>
          <a:ext cx="11148104" cy="975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es-MX" sz="2000" kern="1200" dirty="0" smtClean="0"/>
            <a:t>3.- Si se cree que la población posee una distribución normal, se puede calcular la desviación estándar a partir del hecho que la amplitud es 6 desviaciones estándar (desviación estándar= R/6). Este método requiere saber los valores máximos y mínimos de la población</a:t>
          </a:r>
          <a:endParaRPr lang="es-MX" sz="2000" kern="1200" dirty="0"/>
        </a:p>
      </dsp:txBody>
      <dsp:txXfrm>
        <a:off x="0" y="1952287"/>
        <a:ext cx="11148104" cy="97542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553FD3-32D4-4639-AA6B-8D9D2D328B19}">
      <dsp:nvSpPr>
        <dsp:cNvPr id="0" name=""/>
        <dsp:cNvSpPr/>
      </dsp:nvSpPr>
      <dsp:spPr>
        <a:xfrm>
          <a:off x="0" y="1430"/>
          <a:ext cx="11148104" cy="0"/>
        </a:xfrm>
        <a:prstGeom prst="line">
          <a:avLst/>
        </a:prstGeom>
        <a:gradFill rotWithShape="0">
          <a:gsLst>
            <a:gs pos="0">
              <a:schemeClr val="accent2">
                <a:hueOff val="0"/>
                <a:satOff val="0"/>
                <a:lumOff val="0"/>
                <a:alphaOff val="0"/>
              </a:schemeClr>
            </a:gs>
            <a:gs pos="90000">
              <a:schemeClr val="accent2">
                <a:hueOff val="0"/>
                <a:satOff val="0"/>
                <a:lumOff val="0"/>
                <a:alphaOff val="0"/>
                <a:shade val="100000"/>
                <a:satMod val="105000"/>
              </a:schemeClr>
            </a:gs>
            <a:gs pos="100000">
              <a:schemeClr val="accent2">
                <a:hueOff val="0"/>
                <a:satOff val="0"/>
                <a:lumOff val="0"/>
                <a:alphaOff val="0"/>
                <a:shade val="80000"/>
                <a:satMod val="120000"/>
              </a:schemeClr>
            </a:gs>
          </a:gsLst>
          <a:path path="circle">
            <a:fillToRect l="100000" t="100000" r="100000" b="100000"/>
          </a:path>
        </a:gradFill>
        <a:ln w="10000" cap="flat" cmpd="sng" algn="ctr">
          <a:solidFill>
            <a:schemeClr val="accent2">
              <a:hueOff val="0"/>
              <a:satOff val="0"/>
              <a:lumOff val="0"/>
              <a:alphaOff val="0"/>
            </a:schemeClr>
          </a:solidFill>
          <a:prstDash val="solid"/>
        </a:ln>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accent2">
              <a:hueOff val="0"/>
              <a:satOff val="0"/>
              <a:lumOff val="0"/>
              <a:alphaOff val="0"/>
              <a:shade val="27000"/>
              <a:satMod val="120000"/>
            </a:schemeClr>
          </a:contourClr>
        </a:sp3d>
      </dsp:spPr>
      <dsp:style>
        <a:lnRef idx="1">
          <a:scrgbClr r="0" g="0" b="0"/>
        </a:lnRef>
        <a:fillRef idx="3">
          <a:scrgbClr r="0" g="0" b="0"/>
        </a:fillRef>
        <a:effectRef idx="3">
          <a:scrgbClr r="0" g="0" b="0"/>
        </a:effectRef>
        <a:fontRef idx="minor">
          <a:schemeClr val="lt1"/>
        </a:fontRef>
      </dsp:style>
    </dsp:sp>
    <dsp:sp modelId="{B1930529-AE19-45DE-92A9-9EACC072BFE2}">
      <dsp:nvSpPr>
        <dsp:cNvPr id="0" name=""/>
        <dsp:cNvSpPr/>
      </dsp:nvSpPr>
      <dsp:spPr>
        <a:xfrm>
          <a:off x="0" y="1430"/>
          <a:ext cx="11148104" cy="975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rtl="0">
            <a:lnSpc>
              <a:spcPct val="90000"/>
            </a:lnSpc>
            <a:spcBef>
              <a:spcPct val="0"/>
            </a:spcBef>
            <a:spcAft>
              <a:spcPct val="35000"/>
            </a:spcAft>
          </a:pPr>
          <a:r>
            <a:rPr lang="es-MX" sz="1800" kern="1200" dirty="0" smtClean="0"/>
            <a:t>1</a:t>
          </a:r>
          <a:r>
            <a:rPr lang="es-MX" sz="2000" kern="1200" dirty="0" smtClean="0"/>
            <a:t>.- Se extrae una muestra “piloto” de la población y se calcula proporción, la cual se usa como estimación</a:t>
          </a:r>
          <a:endParaRPr lang="es-MX" sz="2000" kern="1200" dirty="0"/>
        </a:p>
      </dsp:txBody>
      <dsp:txXfrm>
        <a:off x="0" y="1430"/>
        <a:ext cx="11148104" cy="975428"/>
      </dsp:txXfrm>
    </dsp:sp>
    <dsp:sp modelId="{764AB92C-0797-488D-8FD0-E6BA740F48C8}">
      <dsp:nvSpPr>
        <dsp:cNvPr id="0" name=""/>
        <dsp:cNvSpPr/>
      </dsp:nvSpPr>
      <dsp:spPr>
        <a:xfrm>
          <a:off x="0" y="976859"/>
          <a:ext cx="11148104" cy="0"/>
        </a:xfrm>
        <a:prstGeom prst="line">
          <a:avLst/>
        </a:prstGeom>
        <a:gradFill rotWithShape="0">
          <a:gsLst>
            <a:gs pos="0">
              <a:schemeClr val="accent3">
                <a:hueOff val="0"/>
                <a:satOff val="0"/>
                <a:lumOff val="0"/>
                <a:alphaOff val="0"/>
              </a:schemeClr>
            </a:gs>
            <a:gs pos="90000">
              <a:schemeClr val="accent3">
                <a:hueOff val="0"/>
                <a:satOff val="0"/>
                <a:lumOff val="0"/>
                <a:alphaOff val="0"/>
                <a:shade val="100000"/>
                <a:satMod val="105000"/>
              </a:schemeClr>
            </a:gs>
            <a:gs pos="100000">
              <a:schemeClr val="accent3">
                <a:hueOff val="0"/>
                <a:satOff val="0"/>
                <a:lumOff val="0"/>
                <a:alphaOff val="0"/>
                <a:shade val="80000"/>
                <a:satMod val="120000"/>
              </a:schemeClr>
            </a:gs>
          </a:gsLst>
          <a:path path="circle">
            <a:fillToRect l="100000" t="100000" r="100000" b="100000"/>
          </a:path>
        </a:gradFill>
        <a:ln w="10000" cap="flat" cmpd="sng" algn="ctr">
          <a:solidFill>
            <a:schemeClr val="accent3">
              <a:hueOff val="0"/>
              <a:satOff val="0"/>
              <a:lumOff val="0"/>
              <a:alphaOff val="0"/>
            </a:schemeClr>
          </a:solidFill>
          <a:prstDash val="solid"/>
        </a:ln>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accent3">
              <a:hueOff val="0"/>
              <a:satOff val="0"/>
              <a:lumOff val="0"/>
              <a:alphaOff val="0"/>
              <a:shade val="27000"/>
              <a:satMod val="120000"/>
            </a:schemeClr>
          </a:contourClr>
        </a:sp3d>
      </dsp:spPr>
      <dsp:style>
        <a:lnRef idx="1">
          <a:scrgbClr r="0" g="0" b="0"/>
        </a:lnRef>
        <a:fillRef idx="3">
          <a:scrgbClr r="0" g="0" b="0"/>
        </a:fillRef>
        <a:effectRef idx="3">
          <a:scrgbClr r="0" g="0" b="0"/>
        </a:effectRef>
        <a:fontRef idx="minor">
          <a:schemeClr val="lt1"/>
        </a:fontRef>
      </dsp:style>
    </dsp:sp>
    <dsp:sp modelId="{F02E8E22-0B81-4B4E-9126-EDFDC940D2F3}">
      <dsp:nvSpPr>
        <dsp:cNvPr id="0" name=""/>
        <dsp:cNvSpPr/>
      </dsp:nvSpPr>
      <dsp:spPr>
        <a:xfrm>
          <a:off x="0" y="976859"/>
          <a:ext cx="11148104" cy="975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es-MX" sz="2000" kern="1200" dirty="0" smtClean="0"/>
            <a:t>2.-En ocasiones se puede tener una idea del límite superior para la proporción de la población, y utilizarla como estimación</a:t>
          </a:r>
          <a:endParaRPr lang="es-MX" sz="2000" kern="1200" dirty="0"/>
        </a:p>
      </dsp:txBody>
      <dsp:txXfrm>
        <a:off x="0" y="976859"/>
        <a:ext cx="11148104" cy="975428"/>
      </dsp:txXfrm>
    </dsp:sp>
    <dsp:sp modelId="{A23738FE-6475-4095-A968-290BF2DEA9B7}">
      <dsp:nvSpPr>
        <dsp:cNvPr id="0" name=""/>
        <dsp:cNvSpPr/>
      </dsp:nvSpPr>
      <dsp:spPr>
        <a:xfrm>
          <a:off x="0" y="1952287"/>
          <a:ext cx="11148104" cy="0"/>
        </a:xfrm>
        <a:prstGeom prst="line">
          <a:avLst/>
        </a:prstGeom>
        <a:gradFill rotWithShape="0">
          <a:gsLst>
            <a:gs pos="0">
              <a:schemeClr val="accent4">
                <a:hueOff val="0"/>
                <a:satOff val="0"/>
                <a:lumOff val="0"/>
                <a:alphaOff val="0"/>
              </a:schemeClr>
            </a:gs>
            <a:gs pos="90000">
              <a:schemeClr val="accent4">
                <a:hueOff val="0"/>
                <a:satOff val="0"/>
                <a:lumOff val="0"/>
                <a:alphaOff val="0"/>
                <a:shade val="100000"/>
                <a:satMod val="105000"/>
              </a:schemeClr>
            </a:gs>
            <a:gs pos="100000">
              <a:schemeClr val="accent4">
                <a:hueOff val="0"/>
                <a:satOff val="0"/>
                <a:lumOff val="0"/>
                <a:alphaOff val="0"/>
                <a:shade val="80000"/>
                <a:satMod val="120000"/>
              </a:schemeClr>
            </a:gs>
          </a:gsLst>
          <a:path path="circle">
            <a:fillToRect l="100000" t="100000" r="100000" b="100000"/>
          </a:path>
        </a:gradFill>
        <a:ln w="10000" cap="flat" cmpd="sng" algn="ctr">
          <a:solidFill>
            <a:schemeClr val="accent4">
              <a:hueOff val="0"/>
              <a:satOff val="0"/>
              <a:lumOff val="0"/>
              <a:alphaOff val="0"/>
            </a:schemeClr>
          </a:solidFill>
          <a:prstDash val="solid"/>
        </a:ln>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accent4">
              <a:hueOff val="0"/>
              <a:satOff val="0"/>
              <a:lumOff val="0"/>
              <a:alphaOff val="0"/>
              <a:shade val="27000"/>
              <a:satMod val="120000"/>
            </a:schemeClr>
          </a:contourClr>
        </a:sp3d>
      </dsp:spPr>
      <dsp:style>
        <a:lnRef idx="1">
          <a:scrgbClr r="0" g="0" b="0"/>
        </a:lnRef>
        <a:fillRef idx="3">
          <a:scrgbClr r="0" g="0" b="0"/>
        </a:fillRef>
        <a:effectRef idx="3">
          <a:scrgbClr r="0" g="0" b="0"/>
        </a:effectRef>
        <a:fontRef idx="minor">
          <a:schemeClr val="lt1"/>
        </a:fontRef>
      </dsp:style>
    </dsp:sp>
    <dsp:sp modelId="{A7657107-9EB1-4866-BF24-2484716DC9DA}">
      <dsp:nvSpPr>
        <dsp:cNvPr id="0" name=""/>
        <dsp:cNvSpPr/>
      </dsp:nvSpPr>
      <dsp:spPr>
        <a:xfrm>
          <a:off x="0" y="1952287"/>
          <a:ext cx="11148104" cy="975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es-MX" sz="2000" kern="1200" dirty="0" smtClean="0"/>
            <a:t>3.- Sólo si es imposible obtener una estimación, se sustituye con </a:t>
          </a:r>
          <a:r>
            <a:rPr lang="es-MX" sz="2000" i="1" kern="1200" dirty="0" smtClean="0"/>
            <a:t>p</a:t>
          </a:r>
          <a:r>
            <a:rPr lang="es-MX" sz="2000" kern="1200" dirty="0" smtClean="0"/>
            <a:t>=0.5, ya que este valor en la fórmula proporciona el máximo valor de </a:t>
          </a:r>
          <a:r>
            <a:rPr lang="es-MX" sz="2000" i="1" kern="1200" dirty="0" smtClean="0"/>
            <a:t>n</a:t>
          </a:r>
          <a:endParaRPr lang="es-MX" sz="2000" i="1" kern="1200" dirty="0"/>
        </a:p>
      </dsp:txBody>
      <dsp:txXfrm>
        <a:off x="0" y="1952287"/>
        <a:ext cx="11148104" cy="97542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B3974E-90A2-4A2E-AFC1-3DA0FE2BCA1A}" type="datetimeFigureOut">
              <a:rPr lang="es-MX" smtClean="0"/>
              <a:t>13/03/2017</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104798-C712-49E2-AC77-E8E4C38EB409}" type="slidenum">
              <a:rPr lang="es-MX" smtClean="0"/>
              <a:t>‹Nº›</a:t>
            </a:fld>
            <a:endParaRPr lang="es-MX"/>
          </a:p>
        </p:txBody>
      </p:sp>
    </p:spTree>
    <p:extLst>
      <p:ext uri="{BB962C8B-B14F-4D97-AF65-F5344CB8AC3E}">
        <p14:creationId xmlns:p14="http://schemas.microsoft.com/office/powerpoint/2010/main" val="12509328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53104798-C712-49E2-AC77-E8E4C38EB409}" type="slidenum">
              <a:rPr lang="es-MX" smtClean="0"/>
              <a:t>2</a:t>
            </a:fld>
            <a:endParaRPr lang="es-MX"/>
          </a:p>
        </p:txBody>
      </p:sp>
    </p:spTree>
    <p:extLst>
      <p:ext uri="{BB962C8B-B14F-4D97-AF65-F5344CB8AC3E}">
        <p14:creationId xmlns:p14="http://schemas.microsoft.com/office/powerpoint/2010/main" val="16729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53104798-C712-49E2-AC77-E8E4C38EB409}" type="slidenum">
              <a:rPr lang="es-MX" smtClean="0"/>
              <a:t>5</a:t>
            </a:fld>
            <a:endParaRPr lang="es-MX"/>
          </a:p>
        </p:txBody>
      </p:sp>
    </p:spTree>
    <p:extLst>
      <p:ext uri="{BB962C8B-B14F-4D97-AF65-F5344CB8AC3E}">
        <p14:creationId xmlns:p14="http://schemas.microsoft.com/office/powerpoint/2010/main" val="1352074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53104798-C712-49E2-AC77-E8E4C38EB409}" type="slidenum">
              <a:rPr lang="es-MX" smtClean="0"/>
              <a:t>6</a:t>
            </a:fld>
            <a:endParaRPr lang="es-MX"/>
          </a:p>
        </p:txBody>
      </p:sp>
    </p:spTree>
    <p:extLst>
      <p:ext uri="{BB962C8B-B14F-4D97-AF65-F5344CB8AC3E}">
        <p14:creationId xmlns:p14="http://schemas.microsoft.com/office/powerpoint/2010/main" val="116193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53104798-C712-49E2-AC77-E8E4C38EB409}" type="slidenum">
              <a:rPr lang="es-MX" smtClean="0"/>
              <a:t>24</a:t>
            </a:fld>
            <a:endParaRPr lang="es-MX"/>
          </a:p>
        </p:txBody>
      </p:sp>
    </p:spTree>
    <p:extLst>
      <p:ext uri="{BB962C8B-B14F-4D97-AF65-F5344CB8AC3E}">
        <p14:creationId xmlns:p14="http://schemas.microsoft.com/office/powerpoint/2010/main" val="1285528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53104798-C712-49E2-AC77-E8E4C38EB409}" type="slidenum">
              <a:rPr lang="es-MX" smtClean="0"/>
              <a:t>46</a:t>
            </a:fld>
            <a:endParaRPr lang="es-MX"/>
          </a:p>
        </p:txBody>
      </p:sp>
    </p:spTree>
    <p:extLst>
      <p:ext uri="{BB962C8B-B14F-4D97-AF65-F5344CB8AC3E}">
        <p14:creationId xmlns:p14="http://schemas.microsoft.com/office/powerpoint/2010/main" val="2322464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53104798-C712-49E2-AC77-E8E4C38EB409}" type="slidenum">
              <a:rPr lang="es-MX" smtClean="0"/>
              <a:t>81</a:t>
            </a:fld>
            <a:endParaRPr lang="es-MX"/>
          </a:p>
        </p:txBody>
      </p:sp>
    </p:spTree>
    <p:extLst>
      <p:ext uri="{BB962C8B-B14F-4D97-AF65-F5344CB8AC3E}">
        <p14:creationId xmlns:p14="http://schemas.microsoft.com/office/powerpoint/2010/main" val="3517453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53104798-C712-49E2-AC77-E8E4C38EB409}" type="slidenum">
              <a:rPr lang="es-MX" smtClean="0"/>
              <a:t>86</a:t>
            </a:fld>
            <a:endParaRPr lang="es-MX"/>
          </a:p>
        </p:txBody>
      </p:sp>
    </p:spTree>
    <p:extLst>
      <p:ext uri="{BB962C8B-B14F-4D97-AF65-F5344CB8AC3E}">
        <p14:creationId xmlns:p14="http://schemas.microsoft.com/office/powerpoint/2010/main" val="3693415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53104798-C712-49E2-AC77-E8E4C38EB409}" type="slidenum">
              <a:rPr lang="es-MX" smtClean="0"/>
              <a:t>92</a:t>
            </a:fld>
            <a:endParaRPr lang="es-MX"/>
          </a:p>
        </p:txBody>
      </p:sp>
    </p:spTree>
    <p:extLst>
      <p:ext uri="{BB962C8B-B14F-4D97-AF65-F5344CB8AC3E}">
        <p14:creationId xmlns:p14="http://schemas.microsoft.com/office/powerpoint/2010/main" val="2145533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D0415DC5-2513-45BD-84C4-042D9CBF86AD}" type="datetimeFigureOut">
              <a:rPr lang="es-MX" smtClean="0"/>
              <a:t>13/03/2017</a:t>
            </a:fld>
            <a:endParaRPr lang="es-MX"/>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s-MX"/>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111C92CC-D348-4201-8BF9-61ACBEAFA130}" type="slidenum">
              <a:rPr lang="es-MX" smtClean="0"/>
              <a:t>‹Nº›</a:t>
            </a:fld>
            <a:endParaRPr lang="es-MX"/>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979733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D0415DC5-2513-45BD-84C4-042D9CBF86AD}" type="datetimeFigureOut">
              <a:rPr lang="es-MX" smtClean="0"/>
              <a:t>13/03/2017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111C92CC-D348-4201-8BF9-61ACBEAFA130}" type="slidenum">
              <a:rPr lang="es-MX" smtClean="0"/>
              <a:t>‹Nº›</a:t>
            </a:fld>
            <a:endParaRPr lang="es-MX"/>
          </a:p>
        </p:txBody>
      </p:sp>
    </p:spTree>
    <p:extLst>
      <p:ext uri="{BB962C8B-B14F-4D97-AF65-F5344CB8AC3E}">
        <p14:creationId xmlns:p14="http://schemas.microsoft.com/office/powerpoint/2010/main" val="2776695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D0415DC5-2513-45BD-84C4-042D9CBF86AD}" type="datetimeFigureOut">
              <a:rPr lang="es-MX" smtClean="0"/>
              <a:t>13/03/2017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111C92CC-D348-4201-8BF9-61ACBEAFA130}" type="slidenum">
              <a:rPr lang="es-MX" smtClean="0"/>
              <a:t>‹Nº›</a:t>
            </a:fld>
            <a:endParaRPr lang="es-MX"/>
          </a:p>
        </p:txBody>
      </p:sp>
    </p:spTree>
    <p:extLst>
      <p:ext uri="{BB962C8B-B14F-4D97-AF65-F5344CB8AC3E}">
        <p14:creationId xmlns:p14="http://schemas.microsoft.com/office/powerpoint/2010/main" val="4023972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D0415DC5-2513-45BD-84C4-042D9CBF86AD}" type="datetimeFigureOut">
              <a:rPr lang="es-MX" smtClean="0"/>
              <a:t>13/03/2017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111C92CC-D348-4201-8BF9-61ACBEAFA130}" type="slidenum">
              <a:rPr lang="es-MX" smtClean="0"/>
              <a:t>‹Nº›</a:t>
            </a:fld>
            <a:endParaRPr lang="es-MX"/>
          </a:p>
        </p:txBody>
      </p:sp>
    </p:spTree>
    <p:extLst>
      <p:ext uri="{BB962C8B-B14F-4D97-AF65-F5344CB8AC3E}">
        <p14:creationId xmlns:p14="http://schemas.microsoft.com/office/powerpoint/2010/main" val="318892089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D0415DC5-2513-45BD-84C4-042D9CBF86AD}" type="datetimeFigureOut">
              <a:rPr lang="es-MX" smtClean="0"/>
              <a:t>13/03/2017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111C92CC-D348-4201-8BF9-61ACBEAFA130}" type="slidenum">
              <a:rPr lang="es-MX" smtClean="0"/>
              <a:t>‹Nº›</a:t>
            </a:fld>
            <a:endParaRPr lang="es-MX"/>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737437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D0415DC5-2513-45BD-84C4-042D9CBF86AD}" type="datetimeFigureOut">
              <a:rPr lang="es-MX" smtClean="0"/>
              <a:t>13/03/2017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111C92CC-D348-4201-8BF9-61ACBEAFA130}" type="slidenum">
              <a:rPr lang="es-MX" smtClean="0"/>
              <a:t>‹Nº›</a:t>
            </a:fld>
            <a:endParaRPr lang="es-MX"/>
          </a:p>
        </p:txBody>
      </p:sp>
    </p:spTree>
    <p:extLst>
      <p:ext uri="{BB962C8B-B14F-4D97-AF65-F5344CB8AC3E}">
        <p14:creationId xmlns:p14="http://schemas.microsoft.com/office/powerpoint/2010/main" val="2512138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D0415DC5-2513-45BD-84C4-042D9CBF86AD}" type="datetimeFigureOut">
              <a:rPr lang="es-MX" smtClean="0"/>
              <a:t>13/03/2017</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111C92CC-D348-4201-8BF9-61ACBEAFA130}" type="slidenum">
              <a:rPr lang="es-MX" smtClean="0"/>
              <a:t>‹Nº›</a:t>
            </a:fld>
            <a:endParaRPr lang="es-MX"/>
          </a:p>
        </p:txBody>
      </p:sp>
    </p:spTree>
    <p:extLst>
      <p:ext uri="{BB962C8B-B14F-4D97-AF65-F5344CB8AC3E}">
        <p14:creationId xmlns:p14="http://schemas.microsoft.com/office/powerpoint/2010/main" val="3777841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D0415DC5-2513-45BD-84C4-042D9CBF86AD}" type="datetimeFigureOut">
              <a:rPr lang="es-MX" smtClean="0"/>
              <a:t>13/03/2017</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111C92CC-D348-4201-8BF9-61ACBEAFA130}" type="slidenum">
              <a:rPr lang="es-MX" smtClean="0"/>
              <a:t>‹Nº›</a:t>
            </a:fld>
            <a:endParaRPr lang="es-MX"/>
          </a:p>
        </p:txBody>
      </p:sp>
    </p:spTree>
    <p:extLst>
      <p:ext uri="{BB962C8B-B14F-4D97-AF65-F5344CB8AC3E}">
        <p14:creationId xmlns:p14="http://schemas.microsoft.com/office/powerpoint/2010/main" val="2653817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415DC5-2513-45BD-84C4-042D9CBF86AD}" type="datetimeFigureOut">
              <a:rPr lang="es-MX" smtClean="0"/>
              <a:t>13/03/2017</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111C92CC-D348-4201-8BF9-61ACBEAFA130}" type="slidenum">
              <a:rPr lang="es-MX" smtClean="0"/>
              <a:t>‹Nº›</a:t>
            </a:fld>
            <a:endParaRPr lang="es-MX"/>
          </a:p>
        </p:txBody>
      </p:sp>
    </p:spTree>
    <p:extLst>
      <p:ext uri="{BB962C8B-B14F-4D97-AF65-F5344CB8AC3E}">
        <p14:creationId xmlns:p14="http://schemas.microsoft.com/office/powerpoint/2010/main" val="4058456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D0415DC5-2513-45BD-84C4-042D9CBF86AD}" type="datetimeFigureOut">
              <a:rPr lang="es-MX" smtClean="0"/>
              <a:t>13/03/2017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111C92CC-D348-4201-8BF9-61ACBEAFA130}" type="slidenum">
              <a:rPr lang="es-MX" smtClean="0"/>
              <a:t>‹Nº›</a:t>
            </a:fld>
            <a:endParaRPr lang="es-MX"/>
          </a:p>
        </p:txBody>
      </p:sp>
    </p:spTree>
    <p:extLst>
      <p:ext uri="{BB962C8B-B14F-4D97-AF65-F5344CB8AC3E}">
        <p14:creationId xmlns:p14="http://schemas.microsoft.com/office/powerpoint/2010/main" val="2135473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D0415DC5-2513-45BD-84C4-042D9CBF86AD}" type="datetimeFigureOut">
              <a:rPr lang="es-MX" smtClean="0"/>
              <a:t>13/03/2017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111C92CC-D348-4201-8BF9-61ACBEAFA130}" type="slidenum">
              <a:rPr lang="es-MX" smtClean="0"/>
              <a:t>‹Nº›</a:t>
            </a:fld>
            <a:endParaRPr lang="es-MX"/>
          </a:p>
        </p:txBody>
      </p:sp>
    </p:spTree>
    <p:extLst>
      <p:ext uri="{BB962C8B-B14F-4D97-AF65-F5344CB8AC3E}">
        <p14:creationId xmlns:p14="http://schemas.microsoft.com/office/powerpoint/2010/main" val="2939127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tint val="90000"/>
            <a:shade val="85000"/>
            <a:satMod val="160000"/>
            <a:lumMod val="110000"/>
          </a:schemeClr>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D0415DC5-2513-45BD-84C4-042D9CBF86AD}" type="datetimeFigureOut">
              <a:rPr lang="es-MX" smtClean="0"/>
              <a:t>13/03/2017</a:t>
            </a:fld>
            <a:endParaRPr lang="es-MX"/>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s-MX"/>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111C92CC-D348-4201-8BF9-61ACBEAFA130}" type="slidenum">
              <a:rPr lang="es-MX" smtClean="0"/>
              <a:t>‹Nº›</a:t>
            </a:fld>
            <a:endParaRPr lang="es-MX"/>
          </a:p>
        </p:txBody>
      </p:sp>
      <p:pic>
        <p:nvPicPr>
          <p:cNvPr id="9" name="Picture 4" descr="http://www.thebestschools.org/wp-content/uploads/2012/06/biostatistics.jpg"/>
          <p:cNvPicPr>
            <a:picLocks noChangeAspect="1" noChangeArrowheads="1"/>
          </p:cNvPicPr>
          <p:nvPr userDrawn="1"/>
        </p:nvPicPr>
        <p:blipFill>
          <a:blip r:embed="rId1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810587" y="292590"/>
            <a:ext cx="1075882" cy="634020"/>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2" descr="http://4.bp.blogspot.com/_AEZks0GBs7U/TPMYzdVYBpI/AAAAAAAAACA/5GIcZA2e9lc/s1600/LOGO+ITESM.jpg"/>
          <p:cNvPicPr>
            <a:picLocks noChangeAspect="1" noChangeArrowheads="1"/>
          </p:cNvPicPr>
          <p:nvPr userDrawn="1"/>
        </p:nvPicPr>
        <p:blipFill>
          <a:blip r:embed="rId14" cstate="print">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31140" y="6085157"/>
            <a:ext cx="1447886" cy="53662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43970607"/>
      </p:ext>
    </p:extLst>
  </p:cSld>
  <p:clrMap bg1="lt1" tx1="dk1" bg2="lt2" tx2="dk2" accent1="accent1" accent2="accent2" accent3="accent3" accent4="accent4" accent5="accent5" accent6="accent6" hlink="hlink" folHlink="folHlink"/>
  <p:sldLayoutIdLst>
    <p:sldLayoutId id="2147484146" r:id="rId1"/>
    <p:sldLayoutId id="2147484147" r:id="rId2"/>
    <p:sldLayoutId id="2147484148" r:id="rId3"/>
    <p:sldLayoutId id="2147484149" r:id="rId4"/>
    <p:sldLayoutId id="2147484150" r:id="rId5"/>
    <p:sldLayoutId id="2147484151" r:id="rId6"/>
    <p:sldLayoutId id="2147484152" r:id="rId7"/>
    <p:sldLayoutId id="2147484153" r:id="rId8"/>
    <p:sldLayoutId id="2147484154" r:id="rId9"/>
    <p:sldLayoutId id="2147484155" r:id="rId10"/>
    <p:sldLayoutId id="2147484156"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0.png"/><Relationship Id="rId7"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20.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6.png"/><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4.png"/><Relationship Id="rId7" Type="http://schemas.openxmlformats.org/officeDocument/2006/relationships/image" Target="../media/image37.gif"/><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2.png"/><Relationship Id="rId10" Type="http://schemas.openxmlformats.org/officeDocument/2006/relationships/image" Target="../media/image58.png"/><Relationship Id="rId4" Type="http://schemas.openxmlformats.org/officeDocument/2006/relationships/image" Target="../media/image540.png"/><Relationship Id="rId9"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5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63.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6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10.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6.png"/></Relationships>
</file>

<file path=ppt/slides/_rels/slide8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8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8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91.xml.rels><?xml version="1.0" encoding="UTF-8" standalone="yes"?>
<Relationships xmlns="http://schemas.openxmlformats.org/package/2006/relationships"><Relationship Id="rId2" Type="http://schemas.openxmlformats.org/officeDocument/2006/relationships/image" Target="../media/image133.gi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33.gi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9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MX" dirty="0" smtClean="0"/>
              <a:t>estimación</a:t>
            </a:r>
            <a:endParaRPr lang="es-MX" dirty="0"/>
          </a:p>
        </p:txBody>
      </p:sp>
      <p:sp>
        <p:nvSpPr>
          <p:cNvPr id="3" name="Subtítulo 2"/>
          <p:cNvSpPr>
            <a:spLocks noGrp="1"/>
          </p:cNvSpPr>
          <p:nvPr>
            <p:ph type="subTitle" idx="1"/>
          </p:nvPr>
        </p:nvSpPr>
        <p:spPr/>
        <p:txBody>
          <a:bodyPr/>
          <a:lstStyle/>
          <a:p>
            <a:endParaRPr lang="es-MX" dirty="0"/>
          </a:p>
        </p:txBody>
      </p:sp>
    </p:spTree>
    <p:extLst>
      <p:ext uri="{BB962C8B-B14F-4D97-AF65-F5344CB8AC3E}">
        <p14:creationId xmlns:p14="http://schemas.microsoft.com/office/powerpoint/2010/main" val="9127388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143000" y="2057400"/>
            <a:ext cx="10497457" cy="4038600"/>
          </a:xfrm>
        </p:spPr>
        <p:txBody>
          <a:bodyPr/>
          <a:lstStyle/>
          <a:p>
            <a:pPr marL="45720" indent="0">
              <a:buNone/>
            </a:pPr>
            <a:r>
              <a:rPr lang="es-MX" b="1" dirty="0" smtClean="0"/>
              <a:t>IMPORTANTE</a:t>
            </a:r>
          </a:p>
          <a:p>
            <a:pPr marL="45720" indent="0">
              <a:buNone/>
            </a:pPr>
            <a:r>
              <a:rPr lang="es-MX" dirty="0"/>
              <a:t>V</a:t>
            </a:r>
            <a:r>
              <a:rPr lang="es-MX" dirty="0" smtClean="0"/>
              <a:t>arianza </a:t>
            </a:r>
            <a:r>
              <a:rPr lang="es-MX" dirty="0" err="1" smtClean="0"/>
              <a:t>muestral</a:t>
            </a:r>
            <a:r>
              <a:rPr lang="es-MX" dirty="0" smtClean="0"/>
              <a:t> (      ) ≠ Varianza poblacional (      )</a:t>
            </a:r>
          </a:p>
          <a:p>
            <a:pPr marL="45720" indent="0">
              <a:buNone/>
            </a:pPr>
            <a:endParaRPr lang="es-MX" dirty="0"/>
          </a:p>
          <a:p>
            <a:pPr marL="45720" indent="0">
              <a:buNone/>
            </a:pPr>
            <a:endParaRPr lang="es-MX" dirty="0" smtClean="0"/>
          </a:p>
          <a:p>
            <a:pPr marL="45720" indent="0">
              <a:buNone/>
            </a:pPr>
            <a:endParaRPr lang="es-MX" dirty="0"/>
          </a:p>
          <a:p>
            <a:pPr marL="45720" indent="0">
              <a:buNone/>
            </a:pPr>
            <a:r>
              <a:rPr lang="es-MX" dirty="0" smtClean="0"/>
              <a:t>Además</a:t>
            </a:r>
          </a:p>
        </p:txBody>
      </p:sp>
      <p:sp>
        <p:nvSpPr>
          <p:cNvPr id="2" name="Título 1"/>
          <p:cNvSpPr>
            <a:spLocks noGrp="1"/>
          </p:cNvSpPr>
          <p:nvPr>
            <p:ph type="title"/>
          </p:nvPr>
        </p:nvSpPr>
        <p:spPr/>
        <p:txBody>
          <a:bodyPr/>
          <a:lstStyle/>
          <a:p>
            <a:r>
              <a:rPr lang="es-MX" dirty="0" smtClean="0"/>
              <a:t>Intervalo de confianza para la media</a:t>
            </a:r>
            <a:endParaRPr lang="es-MX" dirty="0"/>
          </a:p>
        </p:txBody>
      </p:sp>
      <p:pic>
        <p:nvPicPr>
          <p:cNvPr id="5" name="Imagen 4"/>
          <p:cNvPicPr>
            <a:picLocks noChangeAspect="1"/>
          </p:cNvPicPr>
          <p:nvPr/>
        </p:nvPicPr>
        <p:blipFill rotWithShape="1">
          <a:blip r:embed="rId2"/>
          <a:srcRect l="46160" t="-7287"/>
          <a:stretch/>
        </p:blipFill>
        <p:spPr>
          <a:xfrm>
            <a:off x="3410856" y="2496457"/>
            <a:ext cx="407014" cy="523261"/>
          </a:xfrm>
          <a:prstGeom prst="rect">
            <a:avLst/>
          </a:prstGeom>
        </p:spPr>
      </p:pic>
      <p:pic>
        <p:nvPicPr>
          <p:cNvPr id="7" name="Imagen 6"/>
          <p:cNvPicPr>
            <a:picLocks noChangeAspect="1"/>
          </p:cNvPicPr>
          <p:nvPr/>
        </p:nvPicPr>
        <p:blipFill rotWithShape="1">
          <a:blip r:embed="rId3"/>
          <a:srcRect l="44240" t="1641"/>
          <a:stretch/>
        </p:blipFill>
        <p:spPr>
          <a:xfrm>
            <a:off x="6647543" y="2540000"/>
            <a:ext cx="421528" cy="479718"/>
          </a:xfrm>
          <a:prstGeom prst="rect">
            <a:avLst/>
          </a:prstGeom>
        </p:spPr>
      </p:pic>
      <p:pic>
        <p:nvPicPr>
          <p:cNvPr id="14" name="Imagen 13"/>
          <p:cNvPicPr>
            <a:picLocks noChangeAspect="1"/>
          </p:cNvPicPr>
          <p:nvPr/>
        </p:nvPicPr>
        <p:blipFill>
          <a:blip r:embed="rId4"/>
          <a:stretch>
            <a:fillRect/>
          </a:stretch>
        </p:blipFill>
        <p:spPr>
          <a:xfrm>
            <a:off x="3410856" y="3205709"/>
            <a:ext cx="1276951" cy="839640"/>
          </a:xfrm>
          <a:prstGeom prst="rect">
            <a:avLst/>
          </a:prstGeom>
        </p:spPr>
      </p:pic>
      <p:pic>
        <p:nvPicPr>
          <p:cNvPr id="15" name="Imagen 14"/>
          <p:cNvPicPr>
            <a:picLocks noChangeAspect="1"/>
          </p:cNvPicPr>
          <p:nvPr/>
        </p:nvPicPr>
        <p:blipFill>
          <a:blip r:embed="rId5"/>
          <a:stretch>
            <a:fillRect/>
          </a:stretch>
        </p:blipFill>
        <p:spPr>
          <a:xfrm>
            <a:off x="3126013" y="4956888"/>
            <a:ext cx="1706174" cy="935911"/>
          </a:xfrm>
          <a:prstGeom prst="rect">
            <a:avLst/>
          </a:prstGeom>
        </p:spPr>
      </p:pic>
      <p:sp>
        <p:nvSpPr>
          <p:cNvPr id="16" name="Elipse 15"/>
          <p:cNvSpPr/>
          <p:nvPr/>
        </p:nvSpPr>
        <p:spPr>
          <a:xfrm>
            <a:off x="4121597" y="4956888"/>
            <a:ext cx="783772" cy="108857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Flecha derecha 16"/>
          <p:cNvSpPr/>
          <p:nvPr/>
        </p:nvSpPr>
        <p:spPr>
          <a:xfrm flipH="1">
            <a:off x="4986553" y="5368794"/>
            <a:ext cx="1044303" cy="2647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CuadroTexto 17"/>
          <p:cNvSpPr txBox="1"/>
          <p:nvPr/>
        </p:nvSpPr>
        <p:spPr>
          <a:xfrm>
            <a:off x="6197369" y="5264219"/>
            <a:ext cx="3135317" cy="400110"/>
          </a:xfrm>
          <a:prstGeom prst="rect">
            <a:avLst/>
          </a:prstGeom>
          <a:noFill/>
        </p:spPr>
        <p:txBody>
          <a:bodyPr wrap="square" rtlCol="0">
            <a:spAutoFit/>
          </a:bodyPr>
          <a:lstStyle/>
          <a:p>
            <a:r>
              <a:rPr lang="es-MX" sz="2000" b="1" dirty="0" smtClean="0"/>
              <a:t>Error estándar de la media</a:t>
            </a:r>
            <a:endParaRPr lang="es-MX" sz="2000" b="1" dirty="0"/>
          </a:p>
        </p:txBody>
      </p:sp>
    </p:spTree>
    <p:extLst>
      <p:ext uri="{BB962C8B-B14F-4D97-AF65-F5344CB8AC3E}">
        <p14:creationId xmlns:p14="http://schemas.microsoft.com/office/powerpoint/2010/main" val="413349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Ejemplo #1</a:t>
            </a:r>
            <a:endParaRPr lang="es-MX" dirty="0"/>
          </a:p>
        </p:txBody>
      </p:sp>
      <p:sp>
        <p:nvSpPr>
          <p:cNvPr id="3" name="Marcador de contenido 2"/>
          <p:cNvSpPr>
            <a:spLocks noGrp="1"/>
          </p:cNvSpPr>
          <p:nvPr>
            <p:ph idx="1"/>
          </p:nvPr>
        </p:nvSpPr>
        <p:spPr/>
        <p:txBody>
          <a:bodyPr/>
          <a:lstStyle/>
          <a:p>
            <a:r>
              <a:rPr lang="es-MX" dirty="0" smtClean="0"/>
              <a:t>Suponga que una mujer quiere estimar su día exacto de ovulación (con fines anticonceptivos). Existe una teoría que en el momento de ovulación, la temperatura corporal aumenta de 0.5 a 1 °F.  Por lo que los cambios de temperatura pueden emplearse para conocer el día de ovulación. </a:t>
            </a:r>
          </a:p>
          <a:p>
            <a:r>
              <a:rPr lang="es-MX" dirty="0" smtClean="0"/>
              <a:t>Para poder usar este método, se necesita tener un estimado de la temperatura cuando la ovulación NO está ocurriendo.</a:t>
            </a:r>
          </a:p>
          <a:p>
            <a:r>
              <a:rPr lang="es-MX" dirty="0" smtClean="0"/>
              <a:t>Para ello una mujer mide su temperatura corporal por la mañana durante 10 días, y obtiene una temperatura promedio de 97.2 °F.</a:t>
            </a:r>
          </a:p>
          <a:p>
            <a:r>
              <a:rPr lang="es-MX" dirty="0" smtClean="0"/>
              <a:t>La variable de interés sigue una distribución normal con una varianza de 0.036.</a:t>
            </a:r>
            <a:endParaRPr lang="es-MX" dirty="0"/>
          </a:p>
          <a:p>
            <a:endParaRPr lang="es-MX" dirty="0"/>
          </a:p>
        </p:txBody>
      </p:sp>
      <p:pic>
        <p:nvPicPr>
          <p:cNvPr id="3074" name="Picture 2" descr="http://www.oncalc.com/wp-content/uploads/2010/08/temperature-conversio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31070" y="1965960"/>
            <a:ext cx="1095709" cy="1460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78765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143000" y="561474"/>
            <a:ext cx="9872871" cy="5534526"/>
          </a:xfrm>
        </p:spPr>
        <p:txBody>
          <a:bodyPr/>
          <a:lstStyle/>
          <a:p>
            <a:pPr marL="45720" indent="0">
              <a:buNone/>
            </a:pPr>
            <a:r>
              <a:rPr lang="es-MX" dirty="0" smtClean="0"/>
              <a:t>El intervalo de confianza de aprox. 95% para la media de la temperatura corporal es:</a:t>
            </a:r>
          </a:p>
          <a:p>
            <a:pPr marL="45720" indent="0">
              <a:buNone/>
            </a:pPr>
            <a:endParaRPr lang="es-MX" dirty="0"/>
          </a:p>
        </p:txBody>
      </p:sp>
      <p:pic>
        <p:nvPicPr>
          <p:cNvPr id="9" name="Imagen 8"/>
          <p:cNvPicPr>
            <a:picLocks noChangeAspect="1"/>
          </p:cNvPicPr>
          <p:nvPr/>
        </p:nvPicPr>
        <p:blipFill>
          <a:blip r:embed="rId2"/>
          <a:stretch>
            <a:fillRect/>
          </a:stretch>
        </p:blipFill>
        <p:spPr>
          <a:xfrm>
            <a:off x="3011156" y="3044918"/>
            <a:ext cx="6169687" cy="768163"/>
          </a:xfrm>
          <a:prstGeom prst="rect">
            <a:avLst/>
          </a:prstGeom>
        </p:spPr>
      </p:pic>
      <p:pic>
        <p:nvPicPr>
          <p:cNvPr id="10" name="Imagen 9"/>
          <p:cNvPicPr>
            <a:picLocks noChangeAspect="1"/>
          </p:cNvPicPr>
          <p:nvPr/>
        </p:nvPicPr>
        <p:blipFill>
          <a:blip r:embed="rId3"/>
          <a:stretch>
            <a:fillRect/>
          </a:stretch>
        </p:blipFill>
        <p:spPr>
          <a:xfrm>
            <a:off x="5265152" y="4558266"/>
            <a:ext cx="1804572" cy="396274"/>
          </a:xfrm>
          <a:prstGeom prst="rect">
            <a:avLst/>
          </a:prstGeom>
          <a:ln w="57150">
            <a:solidFill>
              <a:schemeClr val="accent6"/>
            </a:solidFill>
          </a:ln>
        </p:spPr>
      </p:pic>
      <p:pic>
        <p:nvPicPr>
          <p:cNvPr id="4" name="Imagen 3"/>
          <p:cNvPicPr>
            <a:picLocks noChangeAspect="1"/>
          </p:cNvPicPr>
          <p:nvPr/>
        </p:nvPicPr>
        <p:blipFill>
          <a:blip r:embed="rId4"/>
          <a:stretch>
            <a:fillRect/>
          </a:stretch>
        </p:blipFill>
        <p:spPr>
          <a:xfrm>
            <a:off x="4774673" y="1262459"/>
            <a:ext cx="3233271" cy="1281997"/>
          </a:xfrm>
          <a:prstGeom prst="rect">
            <a:avLst/>
          </a:prstGeom>
        </p:spPr>
      </p:pic>
    </p:spTree>
    <p:extLst>
      <p:ext uri="{BB962C8B-B14F-4D97-AF65-F5344CB8AC3E}">
        <p14:creationId xmlns:p14="http://schemas.microsoft.com/office/powerpoint/2010/main" val="22106051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143000" y="609600"/>
            <a:ext cx="9872871" cy="5486400"/>
          </a:xfrm>
        </p:spPr>
        <p:txBody>
          <a:bodyPr/>
          <a:lstStyle/>
          <a:p>
            <a:pPr marL="45720" indent="0">
              <a:buNone/>
            </a:pPr>
            <a:r>
              <a:rPr lang="es-MX" b="1" dirty="0" smtClean="0"/>
              <a:t>Interpretación</a:t>
            </a:r>
          </a:p>
          <a:p>
            <a:pPr marL="45720" indent="0">
              <a:buNone/>
            </a:pPr>
            <a:endParaRPr lang="es-MX" b="1" dirty="0"/>
          </a:p>
          <a:p>
            <a:pPr marL="45720" indent="0">
              <a:buNone/>
            </a:pPr>
            <a:r>
              <a:rPr lang="es-MX" dirty="0" smtClean="0"/>
              <a:t>Existe un 95% de confianza que la media de la temperatura corporal de esta mujer se encuentra en el intervalo</a:t>
            </a:r>
          </a:p>
          <a:p>
            <a:pPr marL="45720" indent="0">
              <a:buNone/>
            </a:pPr>
            <a:endParaRPr lang="es-MX" dirty="0"/>
          </a:p>
          <a:p>
            <a:pPr marL="45720" indent="0">
              <a:buNone/>
            </a:pPr>
            <a:endParaRPr lang="es-MX" dirty="0" smtClean="0"/>
          </a:p>
          <a:p>
            <a:pPr marL="45720" indent="0">
              <a:buNone/>
            </a:pPr>
            <a:r>
              <a:rPr lang="es-MX" dirty="0" smtClean="0"/>
              <a:t>Por lo cual , si la temperatura se eleva por lo menos 0.5° F por encima de este rango (es decir desde 97.58 °F), esto puede indicar que la mujer estaba ovulando.</a:t>
            </a:r>
          </a:p>
          <a:p>
            <a:pPr marL="45720" indent="0">
              <a:buNone/>
            </a:pPr>
            <a:endParaRPr lang="es-MX" dirty="0"/>
          </a:p>
          <a:p>
            <a:pPr marL="45720" indent="0">
              <a:buNone/>
            </a:pPr>
            <a:endParaRPr lang="es-MX" dirty="0" smtClean="0"/>
          </a:p>
          <a:p>
            <a:pPr marL="45720" indent="0">
              <a:buNone/>
            </a:pPr>
            <a:endParaRPr lang="es-MX" dirty="0"/>
          </a:p>
          <a:p>
            <a:pPr marL="45720" indent="0">
              <a:buNone/>
            </a:pPr>
            <a:endParaRPr lang="es-MX" dirty="0"/>
          </a:p>
        </p:txBody>
      </p:sp>
      <p:pic>
        <p:nvPicPr>
          <p:cNvPr id="4" name="Imagen 3"/>
          <p:cNvPicPr>
            <a:picLocks noChangeAspect="1"/>
          </p:cNvPicPr>
          <p:nvPr/>
        </p:nvPicPr>
        <p:blipFill>
          <a:blip r:embed="rId2"/>
          <a:stretch>
            <a:fillRect/>
          </a:stretch>
        </p:blipFill>
        <p:spPr>
          <a:xfrm>
            <a:off x="5265152" y="2585087"/>
            <a:ext cx="1804572" cy="396274"/>
          </a:xfrm>
          <a:prstGeom prst="rect">
            <a:avLst/>
          </a:prstGeom>
          <a:ln w="57150">
            <a:solidFill>
              <a:schemeClr val="accent6"/>
            </a:solidFill>
          </a:ln>
        </p:spPr>
      </p:pic>
    </p:spTree>
    <p:extLst>
      <p:ext uri="{BB962C8B-B14F-4D97-AF65-F5344CB8AC3E}">
        <p14:creationId xmlns:p14="http://schemas.microsoft.com/office/powerpoint/2010/main" val="19210283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t="11067"/>
          <a:stretch/>
        </p:blipFill>
        <p:spPr>
          <a:xfrm>
            <a:off x="423862" y="876300"/>
            <a:ext cx="11077575" cy="3176587"/>
          </a:xfrm>
          <a:prstGeom prst="rect">
            <a:avLst/>
          </a:prstGeom>
        </p:spPr>
      </p:pic>
    </p:spTree>
    <p:extLst>
      <p:ext uri="{BB962C8B-B14F-4D97-AF65-F5344CB8AC3E}">
        <p14:creationId xmlns:p14="http://schemas.microsoft.com/office/powerpoint/2010/main" val="24197224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t="11067"/>
          <a:stretch/>
        </p:blipFill>
        <p:spPr>
          <a:xfrm>
            <a:off x="423862" y="876300"/>
            <a:ext cx="11077575" cy="3176587"/>
          </a:xfrm>
          <a:prstGeom prst="rect">
            <a:avLst/>
          </a:prstGeom>
        </p:spPr>
      </p:pic>
      <p:pic>
        <p:nvPicPr>
          <p:cNvPr id="3" name="Imagen 2"/>
          <p:cNvPicPr>
            <a:picLocks noChangeAspect="1"/>
          </p:cNvPicPr>
          <p:nvPr/>
        </p:nvPicPr>
        <p:blipFill>
          <a:blip r:embed="rId3"/>
          <a:stretch>
            <a:fillRect/>
          </a:stretch>
        </p:blipFill>
        <p:spPr>
          <a:xfrm>
            <a:off x="4972050" y="3600450"/>
            <a:ext cx="3810000" cy="2933700"/>
          </a:xfrm>
          <a:prstGeom prst="rect">
            <a:avLst/>
          </a:prstGeom>
        </p:spPr>
      </p:pic>
    </p:spTree>
    <p:extLst>
      <p:ext uri="{BB962C8B-B14F-4D97-AF65-F5344CB8AC3E}">
        <p14:creationId xmlns:p14="http://schemas.microsoft.com/office/powerpoint/2010/main" val="32226754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6865258" y="3022601"/>
            <a:ext cx="4368800" cy="1177409"/>
          </a:xfrm>
          <a:prstGeom prst="rect">
            <a:avLst/>
          </a:prstGeom>
          <a:solidFill>
            <a:schemeClr val="accent6"/>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2" name="Título 1"/>
          <p:cNvSpPr>
            <a:spLocks noGrp="1"/>
          </p:cNvSpPr>
          <p:nvPr>
            <p:ph type="title"/>
          </p:nvPr>
        </p:nvSpPr>
        <p:spPr/>
        <p:txBody>
          <a:bodyPr>
            <a:normAutofit/>
          </a:bodyPr>
          <a:lstStyle/>
          <a:p>
            <a:r>
              <a:rPr lang="es-MX" sz="4000" dirty="0" smtClean="0"/>
              <a:t>Componentes de la estimación por intervalo</a:t>
            </a:r>
            <a:endParaRPr lang="es-MX" sz="4000" dirty="0"/>
          </a:p>
        </p:txBody>
      </p:sp>
      <p:grpSp>
        <p:nvGrpSpPr>
          <p:cNvPr id="4" name="Grupo 3"/>
          <p:cNvGrpSpPr/>
          <p:nvPr/>
        </p:nvGrpSpPr>
        <p:grpSpPr>
          <a:xfrm>
            <a:off x="6627814" y="1475860"/>
            <a:ext cx="4619625" cy="2742300"/>
            <a:chOff x="457200" y="2334933"/>
            <a:chExt cx="4619625" cy="2742300"/>
          </a:xfrm>
        </p:grpSpPr>
        <p:cxnSp>
          <p:nvCxnSpPr>
            <p:cNvPr id="7" name="Conector recto 6"/>
            <p:cNvCxnSpPr/>
            <p:nvPr/>
          </p:nvCxnSpPr>
          <p:spPr>
            <a:xfrm>
              <a:off x="2767013" y="2449233"/>
              <a:ext cx="0" cy="26280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Rectángulo 4"/>
            <p:cNvSpPr/>
            <p:nvPr/>
          </p:nvSpPr>
          <p:spPr>
            <a:xfrm>
              <a:off x="1706699" y="2334933"/>
              <a:ext cx="2137410" cy="2724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 name="Imagen 5"/>
            <p:cNvPicPr>
              <a:picLocks noChangeAspect="1"/>
            </p:cNvPicPr>
            <p:nvPr/>
          </p:nvPicPr>
          <p:blipFill>
            <a:blip r:embed="rId2">
              <a:clrChange>
                <a:clrFrom>
                  <a:srgbClr val="000000"/>
                </a:clrFrom>
                <a:clrTo>
                  <a:srgbClr val="000000">
                    <a:alpha val="0"/>
                  </a:srgbClr>
                </a:clrTo>
              </a:clrChange>
            </a:blip>
            <a:stretch>
              <a:fillRect/>
            </a:stretch>
          </p:blipFill>
          <p:spPr>
            <a:xfrm>
              <a:off x="457200" y="2334933"/>
              <a:ext cx="4619625" cy="2724150"/>
            </a:xfrm>
            <a:prstGeom prst="rect">
              <a:avLst/>
            </a:prstGeom>
          </p:spPr>
        </p:pic>
      </p:grpSp>
      <p:sp>
        <p:nvSpPr>
          <p:cNvPr id="11" name="Elipse 10"/>
          <p:cNvSpPr/>
          <p:nvPr/>
        </p:nvSpPr>
        <p:spPr>
          <a:xfrm>
            <a:off x="8937626" y="4155085"/>
            <a:ext cx="108000" cy="108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pic>
        <p:nvPicPr>
          <p:cNvPr id="12" name="Imagen 11"/>
          <p:cNvPicPr>
            <a:picLocks noChangeAspect="1"/>
          </p:cNvPicPr>
          <p:nvPr/>
        </p:nvPicPr>
        <p:blipFill rotWithShape="1">
          <a:blip r:embed="rId3"/>
          <a:srcRect t="1" r="74607" b="-1433"/>
          <a:stretch/>
        </p:blipFill>
        <p:spPr>
          <a:xfrm>
            <a:off x="8883847" y="4218160"/>
            <a:ext cx="323557" cy="439058"/>
          </a:xfrm>
          <a:prstGeom prst="rect">
            <a:avLst/>
          </a:prstGeom>
        </p:spPr>
      </p:pic>
      <p:sp>
        <p:nvSpPr>
          <p:cNvPr id="13" name="Rectángulo 12"/>
          <p:cNvSpPr/>
          <p:nvPr/>
        </p:nvSpPr>
        <p:spPr>
          <a:xfrm>
            <a:off x="1033386" y="1965960"/>
            <a:ext cx="5840130" cy="369332"/>
          </a:xfrm>
          <a:prstGeom prst="rect">
            <a:avLst/>
          </a:prstGeom>
        </p:spPr>
        <p:txBody>
          <a:bodyPr wrap="square">
            <a:spAutoFit/>
          </a:bodyPr>
          <a:lstStyle/>
          <a:p>
            <a:r>
              <a:rPr lang="es-MX" b="1" dirty="0" smtClean="0"/>
              <a:t>Intervalo </a:t>
            </a:r>
            <a:r>
              <a:rPr lang="es-MX" b="1" dirty="0"/>
              <a:t>de confianza de aproximadamente 95% para </a:t>
            </a:r>
            <a:endParaRPr lang="es-MX" dirty="0"/>
          </a:p>
        </p:txBody>
      </p:sp>
      <p:pic>
        <p:nvPicPr>
          <p:cNvPr id="14" name="Imagen 13"/>
          <p:cNvPicPr>
            <a:picLocks noChangeAspect="1"/>
          </p:cNvPicPr>
          <p:nvPr/>
        </p:nvPicPr>
        <p:blipFill rotWithShape="1">
          <a:blip r:embed="rId3"/>
          <a:srcRect t="1" r="74607" b="-1433"/>
          <a:stretch/>
        </p:blipFill>
        <p:spPr>
          <a:xfrm>
            <a:off x="6306432" y="1931097"/>
            <a:ext cx="323557" cy="439058"/>
          </a:xfrm>
          <a:prstGeom prst="rect">
            <a:avLst/>
          </a:prstGeom>
        </p:spPr>
      </p:pic>
      <p:cxnSp>
        <p:nvCxnSpPr>
          <p:cNvPr id="17" name="Conector recto de flecha 16"/>
          <p:cNvCxnSpPr/>
          <p:nvPr/>
        </p:nvCxnSpPr>
        <p:spPr>
          <a:xfrm>
            <a:off x="7257143" y="3652952"/>
            <a:ext cx="435429" cy="4390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Conector recto de flecha 17"/>
          <p:cNvCxnSpPr/>
          <p:nvPr/>
        </p:nvCxnSpPr>
        <p:spPr>
          <a:xfrm flipH="1">
            <a:off x="10188961" y="3652952"/>
            <a:ext cx="435429" cy="4390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1" name="Imagen 20"/>
          <p:cNvPicPr>
            <a:picLocks noChangeAspect="1"/>
          </p:cNvPicPr>
          <p:nvPr/>
        </p:nvPicPr>
        <p:blipFill>
          <a:blip r:embed="rId4"/>
          <a:stretch>
            <a:fillRect/>
          </a:stretch>
        </p:blipFill>
        <p:spPr>
          <a:xfrm>
            <a:off x="6743344" y="3298746"/>
            <a:ext cx="524301" cy="377985"/>
          </a:xfrm>
          <a:prstGeom prst="rect">
            <a:avLst/>
          </a:prstGeom>
        </p:spPr>
      </p:pic>
      <p:pic>
        <p:nvPicPr>
          <p:cNvPr id="22" name="Imagen 21"/>
          <p:cNvPicPr>
            <a:picLocks noChangeAspect="1"/>
          </p:cNvPicPr>
          <p:nvPr/>
        </p:nvPicPr>
        <p:blipFill>
          <a:blip r:embed="rId4"/>
          <a:stretch>
            <a:fillRect/>
          </a:stretch>
        </p:blipFill>
        <p:spPr>
          <a:xfrm>
            <a:off x="10511248" y="3322085"/>
            <a:ext cx="524301" cy="377985"/>
          </a:xfrm>
          <a:prstGeom prst="rect">
            <a:avLst/>
          </a:prstGeom>
        </p:spPr>
      </p:pic>
      <mc:AlternateContent xmlns:mc="http://schemas.openxmlformats.org/markup-compatibility/2006" xmlns:a14="http://schemas.microsoft.com/office/drawing/2010/main">
        <mc:Choice Requires="a14">
          <p:sp>
            <p:nvSpPr>
              <p:cNvPr id="23" name="CuadroTexto 22"/>
              <p:cNvSpPr txBox="1"/>
              <p:nvPr/>
            </p:nvSpPr>
            <p:spPr>
              <a:xfrm>
                <a:off x="8229900" y="2746797"/>
                <a:ext cx="141545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1" i="0" smtClean="0">
                          <a:latin typeface="Cambria Math" panose="02040503050406030204" pitchFamily="18" charset="0"/>
                        </a:rPr>
                        <m:t>𝟏</m:t>
                      </m:r>
                      <m:r>
                        <a:rPr lang="es-MX" b="1" i="0" smtClean="0">
                          <a:latin typeface="Cambria Math" panose="02040503050406030204" pitchFamily="18" charset="0"/>
                        </a:rPr>
                        <m:t>−</m:t>
                      </m:r>
                      <m:r>
                        <a:rPr lang="es-MX" b="1" i="0" smtClean="0">
                          <a:latin typeface="Cambria Math" panose="02040503050406030204" pitchFamily="18" charset="0"/>
                          <a:ea typeface="Cambria Math" panose="02040503050406030204" pitchFamily="18" charset="0"/>
                        </a:rPr>
                        <m:t>𝛂</m:t>
                      </m:r>
                      <m:r>
                        <a:rPr lang="es-MX" b="1" i="0" smtClean="0">
                          <a:latin typeface="Cambria Math" panose="02040503050406030204" pitchFamily="18" charset="0"/>
                          <a:ea typeface="Cambria Math" panose="02040503050406030204" pitchFamily="18" charset="0"/>
                        </a:rPr>
                        <m:t>=</m:t>
                      </m:r>
                      <m:r>
                        <a:rPr lang="es-MX" b="1" i="0" smtClean="0">
                          <a:latin typeface="Cambria Math" panose="02040503050406030204" pitchFamily="18" charset="0"/>
                          <a:ea typeface="Cambria Math" panose="02040503050406030204" pitchFamily="18" charset="0"/>
                        </a:rPr>
                        <m:t>𝟎</m:t>
                      </m:r>
                      <m:r>
                        <a:rPr lang="es-MX" b="1" i="0" smtClean="0">
                          <a:latin typeface="Cambria Math" panose="02040503050406030204" pitchFamily="18" charset="0"/>
                          <a:ea typeface="Cambria Math" panose="02040503050406030204" pitchFamily="18" charset="0"/>
                        </a:rPr>
                        <m:t>.</m:t>
                      </m:r>
                      <m:r>
                        <a:rPr lang="es-MX" b="1" i="0" smtClean="0">
                          <a:latin typeface="Cambria Math" panose="02040503050406030204" pitchFamily="18" charset="0"/>
                          <a:ea typeface="Cambria Math" panose="02040503050406030204" pitchFamily="18" charset="0"/>
                        </a:rPr>
                        <m:t>𝟗𝟓</m:t>
                      </m:r>
                    </m:oMath>
                  </m:oMathPara>
                </a14:m>
                <a:endParaRPr lang="es-MX" b="1" dirty="0"/>
              </a:p>
            </p:txBody>
          </p:sp>
        </mc:Choice>
        <mc:Fallback xmlns="">
          <p:sp>
            <p:nvSpPr>
              <p:cNvPr id="23" name="CuadroTexto 22"/>
              <p:cNvSpPr txBox="1">
                <a:spLocks noRot="1" noChangeAspect="1" noMove="1" noResize="1" noEditPoints="1" noAdjustHandles="1" noChangeArrowheads="1" noChangeShapeType="1" noTextEdit="1"/>
              </p:cNvSpPr>
              <p:nvPr/>
            </p:nvSpPr>
            <p:spPr>
              <a:xfrm>
                <a:off x="8229900" y="2746797"/>
                <a:ext cx="1415452" cy="276999"/>
              </a:xfrm>
              <a:prstGeom prst="rect">
                <a:avLst/>
              </a:prstGeom>
              <a:blipFill rotWithShape="0">
                <a:blip r:embed="rId5"/>
                <a:stretch>
                  <a:fillRect l="-3448" r="-4310" b="-8889"/>
                </a:stretch>
              </a:blipFill>
            </p:spPr>
            <p:txBody>
              <a:bodyPr/>
              <a:lstStyle/>
              <a:p>
                <a:r>
                  <a:rPr lang="es-MX">
                    <a:noFill/>
                  </a:rPr>
                  <a:t> </a:t>
                </a:r>
              </a:p>
            </p:txBody>
          </p:sp>
        </mc:Fallback>
      </mc:AlternateContent>
      <p:sp>
        <p:nvSpPr>
          <p:cNvPr id="24" name="Abrir llave 23"/>
          <p:cNvSpPr/>
          <p:nvPr/>
        </p:nvSpPr>
        <p:spPr>
          <a:xfrm rot="5400000">
            <a:off x="8269988" y="3482541"/>
            <a:ext cx="232453" cy="988978"/>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s-MX"/>
          </a:p>
        </p:txBody>
      </p:sp>
      <p:sp>
        <p:nvSpPr>
          <p:cNvPr id="25" name="Abrir llave 24"/>
          <p:cNvSpPr/>
          <p:nvPr/>
        </p:nvSpPr>
        <p:spPr>
          <a:xfrm rot="5400000">
            <a:off x="9380345" y="3481521"/>
            <a:ext cx="232453" cy="988978"/>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s-MX"/>
          </a:p>
        </p:txBody>
      </p:sp>
      <p:sp>
        <p:nvSpPr>
          <p:cNvPr id="28" name="CuadroTexto 27"/>
          <p:cNvSpPr txBox="1"/>
          <p:nvPr/>
        </p:nvSpPr>
        <p:spPr>
          <a:xfrm>
            <a:off x="127979" y="4830124"/>
            <a:ext cx="8303621" cy="461665"/>
          </a:xfrm>
          <a:prstGeom prst="rect">
            <a:avLst/>
          </a:prstGeom>
          <a:noFill/>
        </p:spPr>
        <p:txBody>
          <a:bodyPr wrap="square" rtlCol="0">
            <a:spAutoFit/>
          </a:bodyPr>
          <a:lstStyle/>
          <a:p>
            <a:r>
              <a:rPr lang="es-MX" sz="2400" dirty="0" smtClean="0"/>
              <a:t>Estimador ± (coeficiente de confiabilidad) x (error estándar)</a:t>
            </a:r>
            <a:endParaRPr lang="es-MX" sz="2400" dirty="0"/>
          </a:p>
        </p:txBody>
      </p:sp>
      <p:cxnSp>
        <p:nvCxnSpPr>
          <p:cNvPr id="30" name="Conector recto de flecha 29"/>
          <p:cNvCxnSpPr/>
          <p:nvPr/>
        </p:nvCxnSpPr>
        <p:spPr>
          <a:xfrm>
            <a:off x="1602137" y="2808783"/>
            <a:ext cx="8949" cy="18484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CuadroTexto 30"/>
          <p:cNvSpPr txBox="1"/>
          <p:nvPr/>
        </p:nvSpPr>
        <p:spPr>
          <a:xfrm>
            <a:off x="92651" y="5318573"/>
            <a:ext cx="9625149" cy="400110"/>
          </a:xfrm>
          <a:prstGeom prst="rect">
            <a:avLst/>
          </a:prstGeom>
          <a:noFill/>
        </p:spPr>
        <p:txBody>
          <a:bodyPr wrap="square" rtlCol="0">
            <a:spAutoFit/>
          </a:bodyPr>
          <a:lstStyle/>
          <a:p>
            <a:r>
              <a:rPr lang="es-MX" sz="2000" dirty="0" smtClean="0"/>
              <a:t>Cuando el muestreo se realiza a partir de una </a:t>
            </a:r>
            <a:r>
              <a:rPr lang="es-MX" sz="2000" b="1" dirty="0" smtClean="0"/>
              <a:t>distribución normal con variancia conocida</a:t>
            </a:r>
            <a:endParaRPr lang="es-MX" sz="2000" b="1" dirty="0"/>
          </a:p>
        </p:txBody>
      </p:sp>
      <p:pic>
        <p:nvPicPr>
          <p:cNvPr id="33" name="Imagen 32"/>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20000" contrast="40000"/>
                    </a14:imgEffect>
                  </a14:imgLayer>
                </a14:imgProps>
              </a:ext>
            </a:extLst>
          </a:blip>
          <a:srcRect t="16181" b="40720"/>
          <a:stretch/>
        </p:blipFill>
        <p:spPr>
          <a:xfrm>
            <a:off x="2819496" y="5770437"/>
            <a:ext cx="2267909" cy="609601"/>
          </a:xfrm>
          <a:prstGeom prst="rect">
            <a:avLst/>
          </a:prstGeom>
          <a:ln w="38100">
            <a:solidFill>
              <a:schemeClr val="accent6"/>
            </a:solidFill>
          </a:ln>
        </p:spPr>
      </p:pic>
      <p:pic>
        <p:nvPicPr>
          <p:cNvPr id="34" name="Imagen 33"/>
          <p:cNvPicPr>
            <a:picLocks noChangeAspect="1"/>
          </p:cNvPicPr>
          <p:nvPr/>
        </p:nvPicPr>
        <p:blipFill>
          <a:blip r:embed="rId8"/>
          <a:stretch>
            <a:fillRect/>
          </a:stretch>
        </p:blipFill>
        <p:spPr>
          <a:xfrm>
            <a:off x="1143000" y="2335292"/>
            <a:ext cx="1268078" cy="432854"/>
          </a:xfrm>
          <a:prstGeom prst="rect">
            <a:avLst/>
          </a:prstGeom>
          <a:ln w="57150">
            <a:noFill/>
          </a:ln>
        </p:spPr>
      </p:pic>
      <p:sp>
        <p:nvSpPr>
          <p:cNvPr id="35" name="Elipse 34"/>
          <p:cNvSpPr/>
          <p:nvPr/>
        </p:nvSpPr>
        <p:spPr>
          <a:xfrm>
            <a:off x="7841006" y="2518330"/>
            <a:ext cx="2322151" cy="753067"/>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 name="Elipse 35"/>
          <p:cNvSpPr/>
          <p:nvPr/>
        </p:nvSpPr>
        <p:spPr>
          <a:xfrm>
            <a:off x="3349118" y="5770437"/>
            <a:ext cx="1738287" cy="753067"/>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9" name="CuadroTexto 38"/>
          <p:cNvSpPr txBox="1"/>
          <p:nvPr/>
        </p:nvSpPr>
        <p:spPr>
          <a:xfrm>
            <a:off x="10072847" y="2138913"/>
            <a:ext cx="2119153" cy="646331"/>
          </a:xfrm>
          <a:prstGeom prst="rect">
            <a:avLst/>
          </a:prstGeom>
          <a:noFill/>
        </p:spPr>
        <p:txBody>
          <a:bodyPr wrap="square" rtlCol="0">
            <a:spAutoFit/>
          </a:bodyPr>
          <a:lstStyle/>
          <a:p>
            <a:r>
              <a:rPr lang="es-MX" b="1" dirty="0" smtClean="0">
                <a:solidFill>
                  <a:srgbClr val="7030A0"/>
                </a:solidFill>
              </a:rPr>
              <a:t>Coeficiente o nivel de confianza</a:t>
            </a:r>
            <a:endParaRPr lang="es-MX" b="1" dirty="0">
              <a:solidFill>
                <a:srgbClr val="7030A0"/>
              </a:solidFill>
            </a:endParaRPr>
          </a:p>
        </p:txBody>
      </p:sp>
      <p:pic>
        <p:nvPicPr>
          <p:cNvPr id="40" name="Imagen 39"/>
          <p:cNvPicPr>
            <a:picLocks noChangeAspect="1"/>
          </p:cNvPicPr>
          <p:nvPr/>
        </p:nvPicPr>
        <p:blipFill rotWithShape="1">
          <a:blip r:embed="rId8"/>
          <a:srcRect l="49621" t="3295" b="-1"/>
          <a:stretch/>
        </p:blipFill>
        <p:spPr>
          <a:xfrm>
            <a:off x="8065782" y="3362901"/>
            <a:ext cx="638845" cy="418593"/>
          </a:xfrm>
          <a:prstGeom prst="rect">
            <a:avLst/>
          </a:prstGeom>
          <a:ln w="57150">
            <a:noFill/>
          </a:ln>
        </p:spPr>
      </p:pic>
      <p:pic>
        <p:nvPicPr>
          <p:cNvPr id="41" name="Imagen 40"/>
          <p:cNvPicPr>
            <a:picLocks noChangeAspect="1"/>
          </p:cNvPicPr>
          <p:nvPr/>
        </p:nvPicPr>
        <p:blipFill rotWithShape="1">
          <a:blip r:embed="rId8"/>
          <a:srcRect l="49621" t="3295" b="-1"/>
          <a:stretch/>
        </p:blipFill>
        <p:spPr>
          <a:xfrm>
            <a:off x="9133069" y="3370059"/>
            <a:ext cx="638845" cy="418593"/>
          </a:xfrm>
          <a:prstGeom prst="rect">
            <a:avLst/>
          </a:prstGeom>
          <a:ln w="57150">
            <a:noFill/>
          </a:ln>
        </p:spPr>
      </p:pic>
      <p:sp>
        <p:nvSpPr>
          <p:cNvPr id="42" name="CuadroTexto 41"/>
          <p:cNvSpPr txBox="1"/>
          <p:nvPr/>
        </p:nvSpPr>
        <p:spPr>
          <a:xfrm>
            <a:off x="5281143" y="5906994"/>
            <a:ext cx="3184745" cy="369332"/>
          </a:xfrm>
          <a:prstGeom prst="rect">
            <a:avLst/>
          </a:prstGeom>
          <a:noFill/>
        </p:spPr>
        <p:txBody>
          <a:bodyPr wrap="square" rtlCol="0">
            <a:spAutoFit/>
          </a:bodyPr>
          <a:lstStyle/>
          <a:p>
            <a:r>
              <a:rPr lang="es-MX" b="1" dirty="0" smtClean="0">
                <a:solidFill>
                  <a:srgbClr val="FF0000"/>
                </a:solidFill>
              </a:rPr>
              <a:t>Precisión o margen de error</a:t>
            </a:r>
            <a:endParaRPr lang="es-MX" b="1" dirty="0">
              <a:solidFill>
                <a:srgbClr val="FF0000"/>
              </a:solidFill>
            </a:endParaRPr>
          </a:p>
        </p:txBody>
      </p:sp>
    </p:spTree>
    <p:extLst>
      <p:ext uri="{BB962C8B-B14F-4D97-AF65-F5344CB8AC3E}">
        <p14:creationId xmlns:p14="http://schemas.microsoft.com/office/powerpoint/2010/main" val="53503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1" grpId="0"/>
      <p:bldP spid="35" grpId="0" animBg="1"/>
      <p:bldP spid="36" grpId="0" animBg="1"/>
      <p:bldP spid="39" grpId="0"/>
      <p:bldP spid="4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Ejemplo #2</a:t>
            </a:r>
            <a:endParaRPr lang="es-MX" dirty="0"/>
          </a:p>
        </p:txBody>
      </p:sp>
      <p:sp>
        <p:nvSpPr>
          <p:cNvPr id="3" name="Marcador de contenido 2"/>
          <p:cNvSpPr>
            <a:spLocks noGrp="1"/>
          </p:cNvSpPr>
          <p:nvPr>
            <p:ph idx="1"/>
          </p:nvPr>
        </p:nvSpPr>
        <p:spPr/>
        <p:txBody>
          <a:bodyPr/>
          <a:lstStyle/>
          <a:p>
            <a:pPr marL="45720" indent="0">
              <a:buNone/>
            </a:pPr>
            <a:r>
              <a:rPr lang="es-MX" dirty="0" smtClean="0"/>
              <a:t>Construya un </a:t>
            </a:r>
            <a:r>
              <a:rPr lang="es-MX" b="1" dirty="0" smtClean="0"/>
              <a:t>intervalo de confianza de 99% </a:t>
            </a:r>
            <a:r>
              <a:rPr lang="es-MX" dirty="0" smtClean="0"/>
              <a:t>para la media de la temperatura corporal de la mujer del ejemplo anterior</a:t>
            </a:r>
          </a:p>
          <a:p>
            <a:pPr marL="45720" indent="0">
              <a:buNone/>
            </a:pPr>
            <a:endParaRPr lang="es-MX" dirty="0"/>
          </a:p>
          <a:p>
            <a:pPr marL="45720" indent="0">
              <a:buNone/>
            </a:pPr>
            <a:endParaRPr lang="es-MX" dirty="0" smtClean="0"/>
          </a:p>
          <a:p>
            <a:pPr marL="45720" indent="0">
              <a:buNone/>
            </a:pPr>
            <a:r>
              <a:rPr lang="es-MX" dirty="0" smtClean="0"/>
              <a:t>Recordando:</a:t>
            </a:r>
          </a:p>
          <a:p>
            <a:pPr marL="45720" indent="0">
              <a:buNone/>
            </a:pPr>
            <a:endParaRPr lang="es-MX" dirty="0"/>
          </a:p>
          <a:p>
            <a:pPr marL="45720" indent="0">
              <a:buNone/>
            </a:pPr>
            <a:endParaRPr lang="es-MX" dirty="0"/>
          </a:p>
        </p:txBody>
      </p:sp>
      <p:pic>
        <p:nvPicPr>
          <p:cNvPr id="4" name="Imagen 3"/>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t="16181" b="40720"/>
          <a:stretch/>
        </p:blipFill>
        <p:spPr>
          <a:xfrm>
            <a:off x="4945480" y="3124199"/>
            <a:ext cx="2267909" cy="609601"/>
          </a:xfrm>
          <a:prstGeom prst="rect">
            <a:avLst/>
          </a:prstGeom>
          <a:ln w="38100">
            <a:solidFill>
              <a:schemeClr val="accent6"/>
            </a:solidFill>
          </a:ln>
        </p:spPr>
      </p:pic>
      <p:pic>
        <p:nvPicPr>
          <p:cNvPr id="5" name="Imagen 4"/>
          <p:cNvPicPr>
            <a:picLocks noChangeAspect="1"/>
          </p:cNvPicPr>
          <p:nvPr/>
        </p:nvPicPr>
        <p:blipFill>
          <a:blip r:embed="rId4"/>
          <a:stretch>
            <a:fillRect/>
          </a:stretch>
        </p:blipFill>
        <p:spPr>
          <a:xfrm>
            <a:off x="1215570" y="4239275"/>
            <a:ext cx="1513114" cy="739125"/>
          </a:xfrm>
          <a:prstGeom prst="rect">
            <a:avLst/>
          </a:prstGeom>
        </p:spPr>
      </p:pic>
      <p:pic>
        <p:nvPicPr>
          <p:cNvPr id="10" name="Imagen 9"/>
          <p:cNvPicPr>
            <a:picLocks noChangeAspect="1"/>
          </p:cNvPicPr>
          <p:nvPr/>
        </p:nvPicPr>
        <p:blipFill>
          <a:blip r:embed="rId5"/>
          <a:stretch>
            <a:fillRect/>
          </a:stretch>
        </p:blipFill>
        <p:spPr>
          <a:xfrm>
            <a:off x="6986419" y="4298436"/>
            <a:ext cx="4523541" cy="2696030"/>
          </a:xfrm>
          <a:prstGeom prst="rect">
            <a:avLst/>
          </a:prstGeom>
        </p:spPr>
      </p:pic>
    </p:spTree>
    <p:extLst>
      <p:ext uri="{BB962C8B-B14F-4D97-AF65-F5344CB8AC3E}">
        <p14:creationId xmlns:p14="http://schemas.microsoft.com/office/powerpoint/2010/main" val="400117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143000" y="595086"/>
            <a:ext cx="9872871" cy="5500914"/>
          </a:xfrm>
        </p:spPr>
        <p:txBody>
          <a:bodyPr/>
          <a:lstStyle/>
          <a:p>
            <a:pPr marL="45720" indent="0">
              <a:buNone/>
            </a:pPr>
            <a:r>
              <a:rPr lang="es-MX" dirty="0" smtClean="0"/>
              <a:t>A partir de las tablas de la distribución normal acumulada, conocemos la probabilidad y queremos saber z:</a:t>
            </a:r>
          </a:p>
          <a:p>
            <a:pPr marL="45720" indent="0">
              <a:buNone/>
            </a:pPr>
            <a:endParaRPr lang="es-MX" dirty="0"/>
          </a:p>
          <a:p>
            <a:pPr marL="45720" indent="0">
              <a:buNone/>
            </a:pPr>
            <a:endParaRPr lang="es-MX" dirty="0"/>
          </a:p>
        </p:txBody>
      </p:sp>
      <p:pic>
        <p:nvPicPr>
          <p:cNvPr id="4" name="Imagen 3"/>
          <p:cNvPicPr>
            <a:picLocks noChangeAspect="1"/>
          </p:cNvPicPr>
          <p:nvPr/>
        </p:nvPicPr>
        <p:blipFill rotWithShape="1">
          <a:blip r:embed="rId2"/>
          <a:srcRect l="24900" t="58532" r="25905" b="26191"/>
          <a:stretch/>
        </p:blipFill>
        <p:spPr>
          <a:xfrm>
            <a:off x="1142999" y="3584651"/>
            <a:ext cx="9563966" cy="1669897"/>
          </a:xfrm>
          <a:prstGeom prst="rect">
            <a:avLst/>
          </a:prstGeom>
        </p:spPr>
      </p:pic>
      <p:pic>
        <p:nvPicPr>
          <p:cNvPr id="6" name="Imagen 5"/>
          <p:cNvPicPr>
            <a:picLocks noChangeAspect="1"/>
          </p:cNvPicPr>
          <p:nvPr/>
        </p:nvPicPr>
        <p:blipFill rotWithShape="1">
          <a:blip r:embed="rId2"/>
          <a:srcRect l="24900" t="13691" r="25905" b="71527"/>
          <a:stretch/>
        </p:blipFill>
        <p:spPr>
          <a:xfrm>
            <a:off x="1143000" y="1654628"/>
            <a:ext cx="9563965" cy="1615682"/>
          </a:xfrm>
          <a:prstGeom prst="rect">
            <a:avLst/>
          </a:prstGeom>
        </p:spPr>
      </p:pic>
      <p:sp>
        <p:nvSpPr>
          <p:cNvPr id="5" name="Rectángulo 4"/>
          <p:cNvSpPr/>
          <p:nvPr/>
        </p:nvSpPr>
        <p:spPr>
          <a:xfrm>
            <a:off x="7619999" y="4702628"/>
            <a:ext cx="1553029" cy="348343"/>
          </a:xfrm>
          <a:prstGeom prst="rect">
            <a:avLst/>
          </a:prstGeom>
          <a:noFill/>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cxnSp>
        <p:nvCxnSpPr>
          <p:cNvPr id="11" name="Conector recto de flecha 10"/>
          <p:cNvCxnSpPr/>
          <p:nvPr/>
        </p:nvCxnSpPr>
        <p:spPr>
          <a:xfrm flipH="1">
            <a:off x="1727200" y="4862286"/>
            <a:ext cx="5892799"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p:cNvCxnSpPr>
            <a:stCxn id="5" idx="0"/>
          </p:cNvCxnSpPr>
          <p:nvPr/>
        </p:nvCxnSpPr>
        <p:spPr>
          <a:xfrm flipV="1">
            <a:off x="8396514" y="2119086"/>
            <a:ext cx="7257" cy="2583542"/>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17" name="Imagen 16"/>
          <p:cNvPicPr>
            <a:picLocks noChangeAspect="1"/>
          </p:cNvPicPr>
          <p:nvPr/>
        </p:nvPicPr>
        <p:blipFill>
          <a:blip r:embed="rId3"/>
          <a:stretch>
            <a:fillRect/>
          </a:stretch>
        </p:blipFill>
        <p:spPr>
          <a:xfrm>
            <a:off x="4681977" y="5568889"/>
            <a:ext cx="2970922" cy="753392"/>
          </a:xfrm>
          <a:prstGeom prst="rect">
            <a:avLst/>
          </a:prstGeom>
        </p:spPr>
      </p:pic>
    </p:spTree>
    <p:extLst>
      <p:ext uri="{BB962C8B-B14F-4D97-AF65-F5344CB8AC3E}">
        <p14:creationId xmlns:p14="http://schemas.microsoft.com/office/powerpoint/2010/main" val="15316196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143000" y="580571"/>
            <a:ext cx="9872871" cy="5515429"/>
          </a:xfrm>
        </p:spPr>
        <p:txBody>
          <a:bodyPr/>
          <a:lstStyle/>
          <a:p>
            <a:pPr marL="45720" indent="0">
              <a:buNone/>
            </a:pPr>
            <a:r>
              <a:rPr lang="es-MX" dirty="0" smtClean="0"/>
              <a:t>Con los datos obtenidos se puede calcular el intervalo de confianza del 99%</a:t>
            </a:r>
          </a:p>
          <a:p>
            <a:pPr marL="45720" indent="0">
              <a:buNone/>
            </a:pPr>
            <a:endParaRPr lang="es-MX" dirty="0"/>
          </a:p>
          <a:p>
            <a:pPr marL="45720" indent="0">
              <a:buNone/>
            </a:pPr>
            <a:endParaRPr lang="es-MX" b="0" dirty="0" smtClean="0">
              <a:ea typeface="Cambria Math" panose="02040503050406030204" pitchFamily="18" charset="0"/>
            </a:endParaRPr>
          </a:p>
          <a:p>
            <a:pPr marL="45720" indent="0">
              <a:buNone/>
            </a:pPr>
            <a:endParaRPr lang="es-MX" dirty="0"/>
          </a:p>
        </p:txBody>
      </p:sp>
      <p:pic>
        <p:nvPicPr>
          <p:cNvPr id="4" name="Imagen 3"/>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t="16181" b="40720"/>
          <a:stretch/>
        </p:blipFill>
        <p:spPr>
          <a:xfrm>
            <a:off x="1314945" y="1291537"/>
            <a:ext cx="2888886" cy="776516"/>
          </a:xfrm>
          <a:prstGeom prst="rect">
            <a:avLst/>
          </a:prstGeom>
          <a:ln w="38100">
            <a:noFill/>
          </a:ln>
        </p:spPr>
      </p:pic>
      <p:pic>
        <p:nvPicPr>
          <p:cNvPr id="7" name="Imagen 6"/>
          <p:cNvPicPr>
            <a:picLocks noChangeAspect="1"/>
          </p:cNvPicPr>
          <p:nvPr/>
        </p:nvPicPr>
        <p:blipFill rotWithShape="1">
          <a:blip r:embed="rId4"/>
          <a:srcRect l="14903" t="4617"/>
          <a:stretch/>
        </p:blipFill>
        <p:spPr>
          <a:xfrm>
            <a:off x="1337588" y="2068053"/>
            <a:ext cx="2866243" cy="631488"/>
          </a:xfrm>
          <a:prstGeom prst="rect">
            <a:avLst/>
          </a:prstGeom>
        </p:spPr>
      </p:pic>
      <p:pic>
        <p:nvPicPr>
          <p:cNvPr id="9" name="Imagen 8"/>
          <p:cNvPicPr>
            <a:picLocks noChangeAspect="1"/>
          </p:cNvPicPr>
          <p:nvPr/>
        </p:nvPicPr>
        <p:blipFill>
          <a:blip r:embed="rId5"/>
          <a:stretch>
            <a:fillRect/>
          </a:stretch>
        </p:blipFill>
        <p:spPr>
          <a:xfrm>
            <a:off x="1212748" y="2844569"/>
            <a:ext cx="3093280" cy="493716"/>
          </a:xfrm>
          <a:prstGeom prst="rect">
            <a:avLst/>
          </a:prstGeom>
          <a:ln w="38100">
            <a:solidFill>
              <a:schemeClr val="accent6"/>
            </a:solidFill>
          </a:ln>
        </p:spPr>
      </p:pic>
      <p:sp>
        <p:nvSpPr>
          <p:cNvPr id="10" name="CuadroTexto 9"/>
          <p:cNvSpPr txBox="1"/>
          <p:nvPr/>
        </p:nvSpPr>
        <p:spPr>
          <a:xfrm>
            <a:off x="1142999" y="4401954"/>
            <a:ext cx="10599057" cy="1200329"/>
          </a:xfrm>
          <a:prstGeom prst="rect">
            <a:avLst/>
          </a:prstGeom>
          <a:noFill/>
        </p:spPr>
        <p:txBody>
          <a:bodyPr wrap="square" rtlCol="0">
            <a:spAutoFit/>
          </a:bodyPr>
          <a:lstStyle/>
          <a:p>
            <a:r>
              <a:rPr lang="es-MX" sz="2400" b="1" dirty="0" smtClean="0"/>
              <a:t>NOTA:</a:t>
            </a:r>
            <a:r>
              <a:rPr lang="es-MX" sz="2400" dirty="0" smtClean="0"/>
              <a:t> al investigar se puede utilizar cualquier coeficiente de confianza pero los más utilizados son 0.90, 0.95 y 0.99, a los cuales se asocian factores de confiabilidad de 1.645, 1.96 y 2.58 respectivamente</a:t>
            </a:r>
            <a:endParaRPr lang="es-MX" sz="2400" dirty="0"/>
          </a:p>
        </p:txBody>
      </p:sp>
    </p:spTree>
    <p:extLst>
      <p:ext uri="{BB962C8B-B14F-4D97-AF65-F5344CB8AC3E}">
        <p14:creationId xmlns:p14="http://schemas.microsoft.com/office/powerpoint/2010/main" val="4134825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a 4"/>
          <p:cNvGraphicFramePr/>
          <p:nvPr>
            <p:extLst>
              <p:ext uri="{D42A27DB-BD31-4B8C-83A1-F6EECF244321}">
                <p14:modId xmlns:p14="http://schemas.microsoft.com/office/powerpoint/2010/main" val="1129328328"/>
              </p:ext>
            </p:extLst>
          </p:nvPr>
        </p:nvGraphicFramePr>
        <p:xfrm>
          <a:off x="885825" y="-707232"/>
          <a:ext cx="10420350" cy="64436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ángulo 6"/>
          <p:cNvSpPr/>
          <p:nvPr/>
        </p:nvSpPr>
        <p:spPr>
          <a:xfrm>
            <a:off x="1805889" y="5902968"/>
            <a:ext cx="1914525" cy="32861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s-MX" dirty="0" smtClean="0"/>
              <a:t>Inferencia</a:t>
            </a:r>
            <a:endParaRPr lang="es-MX" dirty="0"/>
          </a:p>
        </p:txBody>
      </p:sp>
      <p:sp>
        <p:nvSpPr>
          <p:cNvPr id="10" name="Rectángulo 9"/>
          <p:cNvSpPr/>
          <p:nvPr/>
        </p:nvSpPr>
        <p:spPr>
          <a:xfrm>
            <a:off x="3707716" y="5350504"/>
            <a:ext cx="1063152" cy="32146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s-MX" dirty="0" smtClean="0"/>
              <a:t>Muestra</a:t>
            </a:r>
            <a:endParaRPr lang="es-MX" dirty="0"/>
          </a:p>
        </p:txBody>
      </p:sp>
      <p:sp>
        <p:nvSpPr>
          <p:cNvPr id="11" name="Rectángulo 10"/>
          <p:cNvSpPr/>
          <p:nvPr/>
        </p:nvSpPr>
        <p:spPr>
          <a:xfrm>
            <a:off x="2101468" y="3697056"/>
            <a:ext cx="1323369" cy="29646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s-MX" dirty="0" smtClean="0"/>
              <a:t>Muestreo</a:t>
            </a:r>
            <a:endParaRPr lang="es-MX" dirty="0"/>
          </a:p>
        </p:txBody>
      </p:sp>
      <p:sp>
        <p:nvSpPr>
          <p:cNvPr id="13" name="Rectángulo 12"/>
          <p:cNvSpPr/>
          <p:nvPr/>
        </p:nvSpPr>
        <p:spPr>
          <a:xfrm>
            <a:off x="489958" y="5743570"/>
            <a:ext cx="1443947" cy="15939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s-MX" dirty="0" smtClean="0"/>
              <a:t>Población</a:t>
            </a:r>
            <a:endParaRPr lang="es-MX" dirty="0"/>
          </a:p>
        </p:txBody>
      </p:sp>
      <p:sp>
        <p:nvSpPr>
          <p:cNvPr id="8" name="Elipse 7"/>
          <p:cNvSpPr/>
          <p:nvPr/>
        </p:nvSpPr>
        <p:spPr>
          <a:xfrm>
            <a:off x="342736" y="4275849"/>
            <a:ext cx="1668462" cy="135731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40" name="Elipse 39"/>
          <p:cNvSpPr/>
          <p:nvPr/>
        </p:nvSpPr>
        <p:spPr>
          <a:xfrm>
            <a:off x="508435" y="4961995"/>
            <a:ext cx="108000" cy="108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1" name="Elipse 40"/>
          <p:cNvSpPr/>
          <p:nvPr/>
        </p:nvSpPr>
        <p:spPr>
          <a:xfrm>
            <a:off x="1179153" y="4853995"/>
            <a:ext cx="108000" cy="108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 name="Elipse 41"/>
          <p:cNvSpPr/>
          <p:nvPr/>
        </p:nvSpPr>
        <p:spPr>
          <a:xfrm>
            <a:off x="1442763" y="4501251"/>
            <a:ext cx="108000" cy="108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3" name="Elipse 42"/>
          <p:cNvSpPr/>
          <p:nvPr/>
        </p:nvSpPr>
        <p:spPr>
          <a:xfrm>
            <a:off x="1521410" y="5319530"/>
            <a:ext cx="108000" cy="108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4" name="Elipse 43"/>
          <p:cNvSpPr/>
          <p:nvPr/>
        </p:nvSpPr>
        <p:spPr>
          <a:xfrm>
            <a:off x="1103932" y="5151305"/>
            <a:ext cx="108000" cy="108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 name="Elipse 44"/>
          <p:cNvSpPr/>
          <p:nvPr/>
        </p:nvSpPr>
        <p:spPr>
          <a:xfrm>
            <a:off x="918753" y="4772135"/>
            <a:ext cx="108000" cy="1080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rgbClr val="7030A0"/>
              </a:solidFill>
            </a:endParaRPr>
          </a:p>
        </p:txBody>
      </p:sp>
      <p:sp>
        <p:nvSpPr>
          <p:cNvPr id="46" name="Elipse 45"/>
          <p:cNvSpPr/>
          <p:nvPr/>
        </p:nvSpPr>
        <p:spPr>
          <a:xfrm>
            <a:off x="1407491" y="4694105"/>
            <a:ext cx="108000" cy="1080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rgbClr val="7030A0"/>
              </a:solidFill>
            </a:endParaRPr>
          </a:p>
        </p:txBody>
      </p:sp>
      <p:sp>
        <p:nvSpPr>
          <p:cNvPr id="47" name="Elipse 46"/>
          <p:cNvSpPr/>
          <p:nvPr/>
        </p:nvSpPr>
        <p:spPr>
          <a:xfrm>
            <a:off x="1788753" y="5006395"/>
            <a:ext cx="108000" cy="1080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rgbClr val="7030A0"/>
              </a:solidFill>
            </a:endParaRPr>
          </a:p>
        </p:txBody>
      </p:sp>
      <p:sp>
        <p:nvSpPr>
          <p:cNvPr id="48" name="Elipse 47"/>
          <p:cNvSpPr/>
          <p:nvPr/>
        </p:nvSpPr>
        <p:spPr>
          <a:xfrm>
            <a:off x="1137481" y="5447868"/>
            <a:ext cx="108000" cy="1080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rgbClr val="7030A0"/>
              </a:solidFill>
            </a:endParaRPr>
          </a:p>
        </p:txBody>
      </p:sp>
      <p:sp>
        <p:nvSpPr>
          <p:cNvPr id="49" name="Elipse 48"/>
          <p:cNvSpPr/>
          <p:nvPr/>
        </p:nvSpPr>
        <p:spPr>
          <a:xfrm>
            <a:off x="775691" y="4456922"/>
            <a:ext cx="108000" cy="1080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rgbClr val="7030A0"/>
              </a:solidFill>
            </a:endParaRPr>
          </a:p>
        </p:txBody>
      </p:sp>
      <p:sp>
        <p:nvSpPr>
          <p:cNvPr id="50" name="Elipse 49"/>
          <p:cNvSpPr/>
          <p:nvPr/>
        </p:nvSpPr>
        <p:spPr>
          <a:xfrm>
            <a:off x="616435" y="4701595"/>
            <a:ext cx="108000" cy="1080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1" name="Elipse 50"/>
          <p:cNvSpPr/>
          <p:nvPr/>
        </p:nvSpPr>
        <p:spPr>
          <a:xfrm>
            <a:off x="1157932" y="4456922"/>
            <a:ext cx="108000" cy="1080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2" name="Elipse 51"/>
          <p:cNvSpPr/>
          <p:nvPr/>
        </p:nvSpPr>
        <p:spPr>
          <a:xfrm>
            <a:off x="775691" y="5151305"/>
            <a:ext cx="108000" cy="1080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3" name="Elipse 52"/>
          <p:cNvSpPr/>
          <p:nvPr/>
        </p:nvSpPr>
        <p:spPr>
          <a:xfrm>
            <a:off x="1363457" y="5043305"/>
            <a:ext cx="108000" cy="1080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4" name="Elipse 53"/>
          <p:cNvSpPr/>
          <p:nvPr/>
        </p:nvSpPr>
        <p:spPr>
          <a:xfrm>
            <a:off x="1720676" y="4745995"/>
            <a:ext cx="108000" cy="1080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5" name="Elipse 54"/>
          <p:cNvSpPr/>
          <p:nvPr/>
        </p:nvSpPr>
        <p:spPr>
          <a:xfrm>
            <a:off x="3720974" y="4521335"/>
            <a:ext cx="857384" cy="77995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58" name="Elipse 57"/>
          <p:cNvSpPr/>
          <p:nvPr/>
        </p:nvSpPr>
        <p:spPr>
          <a:xfrm>
            <a:off x="4131292" y="4612716"/>
            <a:ext cx="108000" cy="108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9" name="Elipse 58"/>
          <p:cNvSpPr/>
          <p:nvPr/>
        </p:nvSpPr>
        <p:spPr>
          <a:xfrm>
            <a:off x="4283692" y="4765116"/>
            <a:ext cx="108000" cy="108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2" name="Elipse 61"/>
          <p:cNvSpPr/>
          <p:nvPr/>
        </p:nvSpPr>
        <p:spPr>
          <a:xfrm>
            <a:off x="4323920" y="4954505"/>
            <a:ext cx="108000" cy="1080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rgbClr val="7030A0"/>
              </a:solidFill>
            </a:endParaRPr>
          </a:p>
        </p:txBody>
      </p:sp>
      <p:sp>
        <p:nvSpPr>
          <p:cNvPr id="63" name="Elipse 62"/>
          <p:cNvSpPr/>
          <p:nvPr/>
        </p:nvSpPr>
        <p:spPr>
          <a:xfrm>
            <a:off x="4014463" y="5106905"/>
            <a:ext cx="108000" cy="1080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rgbClr val="7030A0"/>
              </a:solidFill>
            </a:endParaRPr>
          </a:p>
        </p:txBody>
      </p:sp>
      <p:sp>
        <p:nvSpPr>
          <p:cNvPr id="64" name="Elipse 63"/>
          <p:cNvSpPr/>
          <p:nvPr/>
        </p:nvSpPr>
        <p:spPr>
          <a:xfrm>
            <a:off x="3873374" y="4765116"/>
            <a:ext cx="108000" cy="1080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5" name="Elipse 64"/>
          <p:cNvSpPr/>
          <p:nvPr/>
        </p:nvSpPr>
        <p:spPr>
          <a:xfrm>
            <a:off x="4025774" y="4917516"/>
            <a:ext cx="108000" cy="1080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2945" name="Conector curvado 82944"/>
          <p:cNvCxnSpPr>
            <a:stCxn id="8" idx="7"/>
            <a:endCxn id="55" idx="1"/>
          </p:cNvCxnSpPr>
          <p:nvPr/>
        </p:nvCxnSpPr>
        <p:spPr>
          <a:xfrm rot="16200000" flipH="1">
            <a:off x="2726229" y="3515251"/>
            <a:ext cx="160934" cy="2079678"/>
          </a:xfrm>
          <a:prstGeom prst="curvedConnector3">
            <a:avLst>
              <a:gd name="adj1" fmla="val -265559"/>
            </a:avLst>
          </a:prstGeom>
          <a:ln>
            <a:tailEnd type="triangle"/>
          </a:ln>
        </p:spPr>
        <p:style>
          <a:lnRef idx="1">
            <a:schemeClr val="dk1"/>
          </a:lnRef>
          <a:fillRef idx="0">
            <a:schemeClr val="dk1"/>
          </a:fillRef>
          <a:effectRef idx="0">
            <a:schemeClr val="dk1"/>
          </a:effectRef>
          <a:fontRef idx="minor">
            <a:schemeClr val="tx1"/>
          </a:fontRef>
        </p:style>
      </p:cxnSp>
      <p:cxnSp>
        <p:nvCxnSpPr>
          <p:cNvPr id="82948" name="Conector curvado 82947"/>
          <p:cNvCxnSpPr>
            <a:stCxn id="55" idx="3"/>
            <a:endCxn id="8" idx="5"/>
          </p:cNvCxnSpPr>
          <p:nvPr/>
        </p:nvCxnSpPr>
        <p:spPr>
          <a:xfrm rot="5400000">
            <a:off x="2683037" y="4270889"/>
            <a:ext cx="247318" cy="2079678"/>
          </a:xfrm>
          <a:prstGeom prst="curvedConnector3">
            <a:avLst>
              <a:gd name="adj1" fmla="val 272803"/>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377855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a:xfrm>
            <a:off x="3672114" y="2057400"/>
            <a:ext cx="7343757" cy="4038600"/>
          </a:xfrm>
        </p:spPr>
        <p:txBody>
          <a:bodyPr>
            <a:normAutofit/>
          </a:bodyPr>
          <a:lstStyle/>
          <a:p>
            <a:pPr marL="45720" indent="0">
              <a:buNone/>
            </a:pPr>
            <a:r>
              <a:rPr lang="es-MX" sz="2400" dirty="0" smtClean="0"/>
              <a:t>En la mayoría de los casos prácticos:</a:t>
            </a:r>
          </a:p>
          <a:p>
            <a:pPr marL="45720" indent="0">
              <a:buNone/>
            </a:pPr>
            <a:endParaRPr lang="es-MX" sz="2400" dirty="0" smtClean="0"/>
          </a:p>
          <a:p>
            <a:pPr lvl="2"/>
            <a:r>
              <a:rPr lang="es-MX" sz="2400" dirty="0" smtClean="0"/>
              <a:t>Las variables no siguen una distribución aproximadamente normal</a:t>
            </a:r>
          </a:p>
          <a:p>
            <a:pPr lvl="2"/>
            <a:endParaRPr lang="es-MX" sz="2400" dirty="0" smtClean="0"/>
          </a:p>
          <a:p>
            <a:pPr lvl="2"/>
            <a:r>
              <a:rPr lang="es-MX" sz="2400" dirty="0" smtClean="0"/>
              <a:t>No se conoce la varianza de la población</a:t>
            </a:r>
          </a:p>
          <a:p>
            <a:pPr lvl="2"/>
            <a:endParaRPr lang="es-MX" sz="2400" dirty="0" smtClean="0"/>
          </a:p>
          <a:p>
            <a:pPr lvl="2"/>
            <a:r>
              <a:rPr lang="es-MX" sz="2400" dirty="0" smtClean="0"/>
              <a:t>Pueden ocurrir ambas</a:t>
            </a:r>
            <a:endParaRPr lang="es-MX" sz="2400" dirty="0"/>
          </a:p>
          <a:p>
            <a:endParaRPr lang="es-MX" sz="2400" dirty="0"/>
          </a:p>
        </p:txBody>
      </p:sp>
      <p:pic>
        <p:nvPicPr>
          <p:cNvPr id="1026" name="Picture 2" descr="http://argelia-antioquia.gov.co/apc-aa-files/37643232353731393839356162303932/atencion_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1762760"/>
            <a:ext cx="2419804" cy="2121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4184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4000" dirty="0" smtClean="0"/>
              <a:t>Muestreo a partir de poblaciones que NO presentan una distribución normal</a:t>
            </a:r>
            <a:endParaRPr lang="es-MX" sz="4000" dirty="0"/>
          </a:p>
        </p:txBody>
      </p:sp>
      <p:sp>
        <p:nvSpPr>
          <p:cNvPr id="3" name="Marcador de contenido 2"/>
          <p:cNvSpPr>
            <a:spLocks noGrp="1"/>
          </p:cNvSpPr>
          <p:nvPr>
            <p:ph idx="1"/>
          </p:nvPr>
        </p:nvSpPr>
        <p:spPr/>
        <p:txBody>
          <a:bodyPr/>
          <a:lstStyle/>
          <a:p>
            <a:pPr marL="45720" indent="0">
              <a:buNone/>
            </a:pPr>
            <a:r>
              <a:rPr lang="es-MX" b="1" dirty="0" smtClean="0"/>
              <a:t>Teorema del límite central:</a:t>
            </a:r>
          </a:p>
          <a:p>
            <a:pPr marL="45720" indent="0">
              <a:buNone/>
            </a:pPr>
            <a:r>
              <a:rPr lang="es-MX" dirty="0" smtClean="0"/>
              <a:t>Para </a:t>
            </a:r>
            <a:r>
              <a:rPr lang="es-MX" b="1" dirty="0" smtClean="0"/>
              <a:t>muestras grandes</a:t>
            </a:r>
            <a:r>
              <a:rPr lang="es-MX" dirty="0" smtClean="0"/>
              <a:t>, la distribución </a:t>
            </a:r>
            <a:r>
              <a:rPr lang="es-MX" dirty="0" err="1" smtClean="0"/>
              <a:t>muestral</a:t>
            </a:r>
            <a:r>
              <a:rPr lang="es-MX" dirty="0" smtClean="0"/>
              <a:t> de      presenta una distribución normal, sin importar cómo está distribuida la población original.</a:t>
            </a:r>
          </a:p>
          <a:p>
            <a:pPr marL="45720" indent="0">
              <a:buNone/>
            </a:pPr>
            <a:endParaRPr lang="es-MX" dirty="0" smtClean="0"/>
          </a:p>
          <a:p>
            <a:pPr marL="45720" indent="0" algn="r">
              <a:buNone/>
            </a:pPr>
            <a:r>
              <a:rPr lang="es-MX" dirty="0" smtClean="0"/>
              <a:t>¿Cuánto es una muestra grande?</a:t>
            </a:r>
            <a:endParaRPr lang="es-MX" dirty="0"/>
          </a:p>
          <a:p>
            <a:pPr marL="45720" indent="0" algn="r">
              <a:buNone/>
            </a:pPr>
            <a:r>
              <a:rPr lang="es-MX" dirty="0" smtClean="0"/>
              <a:t> </a:t>
            </a:r>
          </a:p>
          <a:p>
            <a:pPr marL="45720" indent="0" algn="r">
              <a:buNone/>
            </a:pPr>
            <a:endParaRPr lang="es-MX" dirty="0"/>
          </a:p>
          <a:p>
            <a:pPr marL="45720" indent="0" algn="r">
              <a:buNone/>
            </a:pPr>
            <a:endParaRPr lang="es-MX" sz="2000" dirty="0" smtClean="0"/>
          </a:p>
          <a:p>
            <a:pPr marL="45720" indent="0" algn="r">
              <a:buNone/>
            </a:pPr>
            <a:r>
              <a:rPr lang="es-MX" sz="2000" dirty="0" smtClean="0"/>
              <a:t>*La aproximación es mejor a medida que crece el tamaño de la muestra</a:t>
            </a:r>
            <a:endParaRPr lang="es-MX" dirty="0"/>
          </a:p>
        </p:txBody>
      </p:sp>
      <p:pic>
        <p:nvPicPr>
          <p:cNvPr id="4" name="Imagen 3"/>
          <p:cNvPicPr>
            <a:picLocks noChangeAspect="1"/>
          </p:cNvPicPr>
          <p:nvPr/>
        </p:nvPicPr>
        <p:blipFill>
          <a:blip r:embed="rId2"/>
          <a:stretch>
            <a:fillRect/>
          </a:stretch>
        </p:blipFill>
        <p:spPr>
          <a:xfrm>
            <a:off x="7064872" y="2639410"/>
            <a:ext cx="243861" cy="243861"/>
          </a:xfrm>
          <a:prstGeom prst="rect">
            <a:avLst/>
          </a:prstGeom>
        </p:spPr>
      </p:pic>
      <p:sp>
        <p:nvSpPr>
          <p:cNvPr id="5" name="Rectángulo 4"/>
          <p:cNvSpPr/>
          <p:nvPr/>
        </p:nvSpPr>
        <p:spPr>
          <a:xfrm>
            <a:off x="8838729" y="4464452"/>
            <a:ext cx="2177142" cy="8708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200" b="1" dirty="0" smtClean="0"/>
              <a:t>n ≥ 30</a:t>
            </a:r>
            <a:endParaRPr lang="es-MX" sz="3200" b="1" dirty="0"/>
          </a:p>
        </p:txBody>
      </p:sp>
      <p:pic>
        <p:nvPicPr>
          <p:cNvPr id="2050" name="Picture 2" descr="http://cdn.gottabemobile.com/wp-content/uploads/2013/04/HTC-One-Photo-Sample-Marbles.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3000" y="3503326"/>
            <a:ext cx="3549360" cy="2007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622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Ejemplo #3</a:t>
            </a:r>
            <a:endParaRPr lang="es-MX" dirty="0"/>
          </a:p>
        </p:txBody>
      </p:sp>
      <p:sp>
        <p:nvSpPr>
          <p:cNvPr id="3" name="Marcador de contenido 2"/>
          <p:cNvSpPr>
            <a:spLocks noGrp="1"/>
          </p:cNvSpPr>
          <p:nvPr>
            <p:ph idx="1"/>
          </p:nvPr>
        </p:nvSpPr>
        <p:spPr>
          <a:xfrm>
            <a:off x="1143000" y="1663908"/>
            <a:ext cx="9872871" cy="4432092"/>
          </a:xfrm>
        </p:spPr>
        <p:txBody>
          <a:bodyPr/>
          <a:lstStyle/>
          <a:p>
            <a:pPr marL="45720" indent="0">
              <a:buNone/>
            </a:pPr>
            <a:r>
              <a:rPr lang="es-MX" dirty="0" smtClean="0"/>
              <a:t>Una muestra de 100 hombres adultos aparentemente sanos, de 25 años de edad, muestra una presión sistólica sanguínea media de 125. Considere que la desviación estándar de la población es de 15. Elabore un intervalo de confianza del 95% para la media de la población.</a:t>
            </a:r>
            <a:endParaRPr lang="es-MX" dirty="0"/>
          </a:p>
          <a:p>
            <a:pPr marL="45720" indent="0">
              <a:buNone/>
            </a:pPr>
            <a:r>
              <a:rPr lang="es-MX" dirty="0" smtClean="0"/>
              <a:t>A pesar de que no se menciona que la población se distribuye de formal normal, como n es grande, entonces:</a:t>
            </a:r>
          </a:p>
          <a:p>
            <a:pPr marL="45720" indent="0">
              <a:buNone/>
            </a:pPr>
            <a:endParaRPr lang="es-MX" dirty="0"/>
          </a:p>
          <a:p>
            <a:pPr marL="45720" indent="0">
              <a:buNone/>
            </a:pPr>
            <a:endParaRPr lang="es-MX" dirty="0"/>
          </a:p>
          <a:p>
            <a:pPr marL="45720" indent="0">
              <a:buNone/>
            </a:pPr>
            <a:endParaRPr lang="es-MX" dirty="0" smtClean="0"/>
          </a:p>
          <a:p>
            <a:pPr marL="45720" indent="0">
              <a:buNone/>
            </a:pPr>
            <a:endParaRPr lang="es-MX" dirty="0"/>
          </a:p>
          <a:p>
            <a:pPr marL="45720" indent="0">
              <a:buNone/>
            </a:pPr>
            <a:endParaRPr lang="es-MX" dirty="0" smtClean="0"/>
          </a:p>
          <a:p>
            <a:pPr marL="45720" indent="0">
              <a:buNone/>
            </a:pPr>
            <a:endParaRPr lang="es-MX" dirty="0"/>
          </a:p>
        </p:txBody>
      </p:sp>
      <p:pic>
        <p:nvPicPr>
          <p:cNvPr id="4" name="Imagen 3"/>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t="16181" b="40720"/>
          <a:stretch/>
        </p:blipFill>
        <p:spPr>
          <a:xfrm>
            <a:off x="1214056" y="4035052"/>
            <a:ext cx="2401252" cy="645443"/>
          </a:xfrm>
          <a:prstGeom prst="rect">
            <a:avLst/>
          </a:prstGeom>
          <a:ln w="38100">
            <a:noFill/>
          </a:ln>
        </p:spPr>
      </p:pic>
      <p:pic>
        <p:nvPicPr>
          <p:cNvPr id="6" name="Imagen 5"/>
          <p:cNvPicPr>
            <a:picLocks noChangeAspect="1"/>
          </p:cNvPicPr>
          <p:nvPr/>
        </p:nvPicPr>
        <p:blipFill>
          <a:blip r:embed="rId4"/>
          <a:stretch>
            <a:fillRect/>
          </a:stretch>
        </p:blipFill>
        <p:spPr>
          <a:xfrm>
            <a:off x="1216705" y="4738551"/>
            <a:ext cx="3383573" cy="621846"/>
          </a:xfrm>
          <a:prstGeom prst="rect">
            <a:avLst/>
          </a:prstGeom>
        </p:spPr>
      </p:pic>
      <p:pic>
        <p:nvPicPr>
          <p:cNvPr id="8" name="Imagen 7"/>
          <p:cNvPicPr>
            <a:picLocks noChangeAspect="1"/>
          </p:cNvPicPr>
          <p:nvPr/>
        </p:nvPicPr>
        <p:blipFill>
          <a:blip r:embed="rId5"/>
          <a:stretch>
            <a:fillRect/>
          </a:stretch>
        </p:blipFill>
        <p:spPr>
          <a:xfrm>
            <a:off x="1140351" y="5734803"/>
            <a:ext cx="1956486" cy="361197"/>
          </a:xfrm>
          <a:prstGeom prst="rect">
            <a:avLst/>
          </a:prstGeom>
          <a:ln w="28575">
            <a:solidFill>
              <a:schemeClr val="accent6"/>
            </a:solidFill>
          </a:ln>
        </p:spPr>
      </p:pic>
      <p:sp>
        <p:nvSpPr>
          <p:cNvPr id="9" name="Elipse 8"/>
          <p:cNvSpPr/>
          <p:nvPr/>
        </p:nvSpPr>
        <p:spPr>
          <a:xfrm>
            <a:off x="1864594" y="4813755"/>
            <a:ext cx="508000" cy="469083"/>
          </a:xfrm>
          <a:prstGeom prst="ellipse">
            <a:avLst/>
          </a:prstGeom>
          <a:noFill/>
          <a:ln w="28575">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13" name="CuadroTexto 12"/>
          <p:cNvSpPr txBox="1"/>
          <p:nvPr/>
        </p:nvSpPr>
        <p:spPr>
          <a:xfrm>
            <a:off x="4804228" y="3722888"/>
            <a:ext cx="6691086" cy="1015663"/>
          </a:xfrm>
          <a:prstGeom prst="rect">
            <a:avLst/>
          </a:prstGeom>
          <a:noFill/>
        </p:spPr>
        <p:txBody>
          <a:bodyPr wrap="square" rtlCol="0">
            <a:spAutoFit/>
          </a:bodyPr>
          <a:lstStyle/>
          <a:p>
            <a:r>
              <a:rPr lang="es-MX" sz="2000" b="1" dirty="0" smtClean="0">
                <a:solidFill>
                  <a:srgbClr val="7030A0"/>
                </a:solidFill>
              </a:rPr>
              <a:t>El valor de “2” era aproximado. De tablas se tiene que para una probabilidad de 0.975, calculada como 1- </a:t>
            </a:r>
            <a:r>
              <a:rPr lang="es-MX" sz="2000" b="1" dirty="0">
                <a:solidFill>
                  <a:srgbClr val="7030A0"/>
                </a:solidFill>
              </a:rPr>
              <a:t>(</a:t>
            </a:r>
            <a:r>
              <a:rPr lang="es-MX" sz="2000" b="1" dirty="0" smtClean="0">
                <a:solidFill>
                  <a:srgbClr val="7030A0"/>
                </a:solidFill>
              </a:rPr>
              <a:t>0.05/2), el valor exacto de z es 1.96</a:t>
            </a:r>
            <a:endParaRPr lang="es-MX" sz="2000" b="1" dirty="0">
              <a:solidFill>
                <a:srgbClr val="7030A0"/>
              </a:solidFill>
            </a:endParaRPr>
          </a:p>
        </p:txBody>
      </p:sp>
      <p:sp>
        <p:nvSpPr>
          <p:cNvPr id="14" name="CuadroTexto 13"/>
          <p:cNvSpPr txBox="1"/>
          <p:nvPr/>
        </p:nvSpPr>
        <p:spPr>
          <a:xfrm>
            <a:off x="4804228" y="5048296"/>
            <a:ext cx="7155543" cy="12003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s-MX" sz="2400" dirty="0" smtClean="0"/>
              <a:t>Nota: para el caso de muestras grandes, si se desconoce la varianza de la población, se puede usar la de la muestra para la construcción del intervalo</a:t>
            </a:r>
            <a:endParaRPr lang="es-MX" sz="2400" dirty="0"/>
          </a:p>
        </p:txBody>
      </p:sp>
    </p:spTree>
    <p:extLst>
      <p:ext uri="{BB962C8B-B14F-4D97-AF65-F5344CB8AC3E}">
        <p14:creationId xmlns:p14="http://schemas.microsoft.com/office/powerpoint/2010/main" val="1563906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P spid="13" grpId="0"/>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Distribución </a:t>
            </a:r>
            <a:r>
              <a:rPr lang="es-MX" b="1" i="1" dirty="0" smtClean="0"/>
              <a:t>t</a:t>
            </a:r>
            <a:endParaRPr lang="es-MX" b="1" i="1" dirty="0"/>
          </a:p>
        </p:txBody>
      </p:sp>
      <p:sp>
        <p:nvSpPr>
          <p:cNvPr id="3" name="Marcador de contenido 2"/>
          <p:cNvSpPr>
            <a:spLocks noGrp="1"/>
          </p:cNvSpPr>
          <p:nvPr>
            <p:ph idx="1"/>
          </p:nvPr>
        </p:nvSpPr>
        <p:spPr>
          <a:xfrm>
            <a:off x="1143000" y="2057400"/>
            <a:ext cx="9875519" cy="4038600"/>
          </a:xfrm>
        </p:spPr>
        <p:txBody>
          <a:bodyPr>
            <a:normAutofit/>
          </a:bodyPr>
          <a:lstStyle/>
          <a:p>
            <a:pPr marL="45720" indent="0">
              <a:buNone/>
            </a:pPr>
            <a:r>
              <a:rPr lang="es-MX" sz="2400" dirty="0" smtClean="0"/>
              <a:t>Cuando la población sigue una distribución normal, la muestra es pequeña y se desconoce la varianza de la población se emplea la cantidad </a:t>
            </a:r>
            <a:r>
              <a:rPr lang="es-MX" sz="2400" i="1" dirty="0" smtClean="0"/>
              <a:t>t</a:t>
            </a:r>
            <a:r>
              <a:rPr lang="es-MX" sz="2400" dirty="0" smtClean="0"/>
              <a:t>, la cual sigue la distribución </a:t>
            </a:r>
            <a:r>
              <a:rPr lang="es-MX" sz="2400" i="1" dirty="0" smtClean="0"/>
              <a:t>t de </a:t>
            </a:r>
            <a:r>
              <a:rPr lang="es-MX" sz="2400" i="1" dirty="0" err="1" smtClean="0"/>
              <a:t>Student</a:t>
            </a:r>
            <a:r>
              <a:rPr lang="es-MX" sz="2400" dirty="0" smtClean="0"/>
              <a:t> </a:t>
            </a:r>
          </a:p>
          <a:p>
            <a:pPr marL="45720" indent="0">
              <a:buNone/>
            </a:pPr>
            <a:endParaRPr lang="es-MX" sz="2400" dirty="0" smtClean="0"/>
          </a:p>
          <a:p>
            <a:pPr marL="45720" indent="0">
              <a:buNone/>
            </a:pPr>
            <a:endParaRPr lang="es-MX" sz="2400" dirty="0"/>
          </a:p>
        </p:txBody>
      </p:sp>
      <p:pic>
        <p:nvPicPr>
          <p:cNvPr id="4" name="Imagen 3"/>
          <p:cNvPicPr>
            <a:picLocks noChangeAspect="1"/>
          </p:cNvPicPr>
          <p:nvPr/>
        </p:nvPicPr>
        <p:blipFill rotWithShape="1">
          <a:blip r:embed="rId2"/>
          <a:srcRect l="23822" b="-8776"/>
          <a:stretch/>
        </p:blipFill>
        <p:spPr>
          <a:xfrm>
            <a:off x="5353514" y="4076700"/>
            <a:ext cx="1454489" cy="765630"/>
          </a:xfrm>
          <a:prstGeom prst="rect">
            <a:avLst/>
          </a:prstGeom>
          <a:ln>
            <a:noFill/>
          </a:ln>
        </p:spPr>
      </p:pic>
    </p:spTree>
    <p:extLst>
      <p:ext uri="{BB962C8B-B14F-4D97-AF65-F5344CB8AC3E}">
        <p14:creationId xmlns:p14="http://schemas.microsoft.com/office/powerpoint/2010/main" val="39875871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Propiedades de la distribución </a:t>
            </a:r>
            <a:r>
              <a:rPr lang="es-MX" b="1" i="1" dirty="0" smtClean="0"/>
              <a:t>t</a:t>
            </a:r>
            <a:endParaRPr lang="es-MX" b="1" i="1" dirty="0"/>
          </a:p>
        </p:txBody>
      </p:sp>
      <p:sp>
        <p:nvSpPr>
          <p:cNvPr id="3" name="Marcador de contenido 2"/>
          <p:cNvSpPr>
            <a:spLocks noGrp="1"/>
          </p:cNvSpPr>
          <p:nvPr>
            <p:ph idx="1"/>
          </p:nvPr>
        </p:nvSpPr>
        <p:spPr>
          <a:xfrm>
            <a:off x="1143000" y="2304138"/>
            <a:ext cx="9872871" cy="4038600"/>
          </a:xfrm>
        </p:spPr>
        <p:txBody>
          <a:bodyPr>
            <a:normAutofit lnSpcReduction="10000"/>
          </a:bodyPr>
          <a:lstStyle/>
          <a:p>
            <a:r>
              <a:rPr lang="es-MX" dirty="0" smtClean="0"/>
              <a:t>Tiene una media de 0</a:t>
            </a:r>
          </a:p>
          <a:p>
            <a:r>
              <a:rPr lang="es-MX" dirty="0" smtClean="0"/>
              <a:t>Es simétrica respecto a la media</a:t>
            </a:r>
          </a:p>
          <a:p>
            <a:r>
              <a:rPr lang="es-MX" dirty="0" smtClean="0"/>
              <a:t>En general, la varianza es mayor a 1, pero tiende a 1 a medida que aumenta el tamaño de la muestra. La varianza de la distribución </a:t>
            </a:r>
            <a:r>
              <a:rPr lang="es-MX" i="1" dirty="0" smtClean="0"/>
              <a:t>t</a:t>
            </a:r>
            <a:r>
              <a:rPr lang="es-MX" dirty="0" smtClean="0"/>
              <a:t> es (</a:t>
            </a:r>
            <a:r>
              <a:rPr lang="es-MX" i="1" dirty="0" smtClean="0"/>
              <a:t>n</a:t>
            </a:r>
            <a:r>
              <a:rPr lang="es-MX" dirty="0" smtClean="0"/>
              <a:t>-1)/(</a:t>
            </a:r>
            <a:r>
              <a:rPr lang="es-MX" i="1" dirty="0" smtClean="0"/>
              <a:t>n</a:t>
            </a:r>
            <a:r>
              <a:rPr lang="es-MX" dirty="0" smtClean="0"/>
              <a:t>-3)</a:t>
            </a:r>
          </a:p>
          <a:p>
            <a:r>
              <a:rPr lang="es-MX" dirty="0" smtClean="0"/>
              <a:t>La variable </a:t>
            </a:r>
            <a:r>
              <a:rPr lang="es-MX" i="1" dirty="0" smtClean="0"/>
              <a:t>t </a:t>
            </a:r>
            <a:r>
              <a:rPr lang="es-MX" dirty="0" smtClean="0"/>
              <a:t>va de -∞ hasta +</a:t>
            </a:r>
            <a:r>
              <a:rPr lang="es-MX" dirty="0"/>
              <a:t> </a:t>
            </a:r>
            <a:r>
              <a:rPr lang="es-MX" dirty="0" smtClean="0"/>
              <a:t>∞</a:t>
            </a:r>
          </a:p>
          <a:p>
            <a:r>
              <a:rPr lang="es-MX" dirty="0" smtClean="0"/>
              <a:t>Es una familia de distribuciones. Hay una distribución diferente por cada valor de la muestra </a:t>
            </a:r>
            <a:r>
              <a:rPr lang="es-MX" i="1" dirty="0" smtClean="0"/>
              <a:t>n</a:t>
            </a:r>
            <a:r>
              <a:rPr lang="es-MX" dirty="0" smtClean="0"/>
              <a:t>-1  (</a:t>
            </a:r>
            <a:r>
              <a:rPr lang="es-MX" i="1" dirty="0" smtClean="0"/>
              <a:t>n</a:t>
            </a:r>
            <a:r>
              <a:rPr lang="es-MX" dirty="0" smtClean="0"/>
              <a:t>-1 representa los “grados de libertad”)</a:t>
            </a:r>
          </a:p>
          <a:p>
            <a:r>
              <a:rPr lang="es-MX" dirty="0" smtClean="0"/>
              <a:t>La distribución </a:t>
            </a:r>
            <a:r>
              <a:rPr lang="es-MX" i="1" dirty="0" smtClean="0"/>
              <a:t>t </a:t>
            </a:r>
            <a:r>
              <a:rPr lang="es-MX" dirty="0" smtClean="0"/>
              <a:t>es menos espigada en el centro y tiene colas más largas que la distribución normal</a:t>
            </a:r>
          </a:p>
          <a:p>
            <a:r>
              <a:rPr lang="es-MX" dirty="0" smtClean="0"/>
              <a:t>La distribución </a:t>
            </a:r>
            <a:r>
              <a:rPr lang="es-MX" i="1" dirty="0" smtClean="0"/>
              <a:t>t</a:t>
            </a:r>
            <a:r>
              <a:rPr lang="es-MX" dirty="0" smtClean="0"/>
              <a:t> se aproxima a la normal conforme </a:t>
            </a:r>
            <a:r>
              <a:rPr lang="es-MX" i="1" dirty="0" smtClean="0"/>
              <a:t>n</a:t>
            </a:r>
            <a:r>
              <a:rPr lang="es-MX" dirty="0" smtClean="0"/>
              <a:t>-1 se aproxima al infinito</a:t>
            </a:r>
            <a:endParaRPr lang="es-MX" i="1" dirty="0" smtClean="0"/>
          </a:p>
          <a:p>
            <a:endParaRPr lang="es-MX" dirty="0" smtClean="0"/>
          </a:p>
          <a:p>
            <a:endParaRPr lang="es-MX" i="1" dirty="0" smtClean="0"/>
          </a:p>
          <a:p>
            <a:endParaRPr lang="es-MX" dirty="0" smtClean="0"/>
          </a:p>
          <a:p>
            <a:endParaRPr lang="es-MX" dirty="0"/>
          </a:p>
        </p:txBody>
      </p:sp>
      <p:pic>
        <p:nvPicPr>
          <p:cNvPr id="3074" name="Picture 2" descr="http://html.rincondelvago.com/000629330.jpg"/>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18434" t="23691" r="6471" b="14011"/>
          <a:stretch/>
        </p:blipFill>
        <p:spPr bwMode="auto">
          <a:xfrm>
            <a:off x="8533266" y="1266605"/>
            <a:ext cx="3368448" cy="1688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9561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Propiedades de la distribución </a:t>
            </a:r>
            <a:r>
              <a:rPr lang="es-MX" b="1" i="1" dirty="0"/>
              <a:t>t</a:t>
            </a:r>
            <a:endParaRPr lang="es-MX" dirty="0"/>
          </a:p>
        </p:txBody>
      </p:sp>
      <p:sp>
        <p:nvSpPr>
          <p:cNvPr id="3" name="Marcador de contenido 2"/>
          <p:cNvSpPr>
            <a:spLocks noGrp="1"/>
          </p:cNvSpPr>
          <p:nvPr>
            <p:ph idx="1"/>
          </p:nvPr>
        </p:nvSpPr>
        <p:spPr/>
        <p:txBody>
          <a:bodyPr/>
          <a:lstStyle/>
          <a:p>
            <a:pPr marL="45720" indent="0">
              <a:buNone/>
            </a:pPr>
            <a:r>
              <a:rPr lang="es-MX" dirty="0" smtClean="0"/>
              <a:t>La distribución </a:t>
            </a:r>
            <a:r>
              <a:rPr lang="es-MX" i="1" dirty="0" smtClean="0"/>
              <a:t>t</a:t>
            </a:r>
            <a:r>
              <a:rPr lang="es-MX" dirty="0" smtClean="0"/>
              <a:t>, al igual que la distribución normal estándar, se encuentra tabulada (Tabla E)</a:t>
            </a:r>
          </a:p>
          <a:p>
            <a:pPr marL="45720" indent="0">
              <a:buNone/>
            </a:pPr>
            <a:r>
              <a:rPr lang="es-MX" dirty="0" smtClean="0"/>
              <a:t>Se debe tomar en cuenta el coeficiente de confianza y los grados de libertad cuando se utiliza la tabla de la distribución </a:t>
            </a:r>
            <a:r>
              <a:rPr lang="es-MX" i="1" dirty="0" smtClean="0"/>
              <a:t>t</a:t>
            </a:r>
            <a:r>
              <a:rPr lang="es-MX" dirty="0" smtClean="0"/>
              <a:t>.</a:t>
            </a:r>
            <a:endParaRPr lang="es-MX" dirty="0"/>
          </a:p>
        </p:txBody>
      </p:sp>
      <p:pic>
        <p:nvPicPr>
          <p:cNvPr id="4098" name="Picture 2" descr="http://www2.dis.ulpgc.es/~ii-pest/tablas13.gif"/>
          <p:cNvPicPr>
            <a:picLocks noChangeAspect="1" noChangeArrowheads="1"/>
          </p:cNvPicPr>
          <p:nvPr/>
        </p:nvPicPr>
        <p:blipFill rotWithShape="1">
          <a:blip r:embed="rId2">
            <a:extLst>
              <a:ext uri="{28A0092B-C50C-407E-A947-70E740481C1C}">
                <a14:useLocalDpi xmlns:a14="http://schemas.microsoft.com/office/drawing/2010/main" val="0"/>
              </a:ext>
            </a:extLst>
          </a:blip>
          <a:srcRect l="25687" t="14316" r="22299" b="70238"/>
          <a:stretch/>
        </p:blipFill>
        <p:spPr bwMode="auto">
          <a:xfrm>
            <a:off x="4941286" y="3534228"/>
            <a:ext cx="6626599" cy="2764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8383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4000" dirty="0" smtClean="0"/>
              <a:t>Intervalos de confianza que utilizan la distribución </a:t>
            </a:r>
            <a:r>
              <a:rPr lang="es-MX" sz="4000" b="1" i="1" dirty="0" smtClean="0"/>
              <a:t>t</a:t>
            </a:r>
            <a:endParaRPr lang="es-MX" sz="4000" b="1" i="1" dirty="0"/>
          </a:p>
        </p:txBody>
      </p:sp>
      <p:sp>
        <p:nvSpPr>
          <p:cNvPr id="3" name="Marcador de contenido 2"/>
          <p:cNvSpPr>
            <a:spLocks noGrp="1"/>
          </p:cNvSpPr>
          <p:nvPr>
            <p:ph idx="1"/>
          </p:nvPr>
        </p:nvSpPr>
        <p:spPr/>
        <p:txBody>
          <a:bodyPr/>
          <a:lstStyle/>
          <a:p>
            <a:pPr marL="45720" indent="0">
              <a:buNone/>
            </a:pPr>
            <a:r>
              <a:rPr lang="es-MX" dirty="0" smtClean="0"/>
              <a:t>Cuando se obtienen muestras a partir de una </a:t>
            </a:r>
            <a:r>
              <a:rPr lang="es-MX" b="1" dirty="0" smtClean="0"/>
              <a:t>distribución normal cuya desviación estándar se desconoce</a:t>
            </a:r>
            <a:r>
              <a:rPr lang="es-MX" dirty="0" smtClean="0"/>
              <a:t>, el 100 (1-</a:t>
            </a:r>
            <a:r>
              <a:rPr lang="el-GR" dirty="0" smtClean="0">
                <a:latin typeface="Times New Roman" panose="02020603050405020304" pitchFamily="18" charset="0"/>
                <a:cs typeface="Times New Roman" panose="02020603050405020304" pitchFamily="18" charset="0"/>
              </a:rPr>
              <a:t>α</a:t>
            </a:r>
            <a:r>
              <a:rPr lang="es-MX" dirty="0" smtClean="0">
                <a:cs typeface="Times New Roman" panose="02020603050405020304" pitchFamily="18" charset="0"/>
              </a:rPr>
              <a:t>) por ciento del intervalo de confianza para le media de la población está dado por:</a:t>
            </a:r>
            <a:endParaRPr lang="es-MX" dirty="0"/>
          </a:p>
        </p:txBody>
      </p:sp>
      <p:sp>
        <p:nvSpPr>
          <p:cNvPr id="4" name="CuadroTexto 3"/>
          <p:cNvSpPr txBox="1"/>
          <p:nvPr/>
        </p:nvSpPr>
        <p:spPr>
          <a:xfrm>
            <a:off x="2015627" y="3265296"/>
            <a:ext cx="8303621" cy="461665"/>
          </a:xfrm>
          <a:prstGeom prst="rect">
            <a:avLst/>
          </a:prstGeom>
          <a:noFill/>
        </p:spPr>
        <p:txBody>
          <a:bodyPr wrap="square" rtlCol="0">
            <a:spAutoFit/>
          </a:bodyPr>
          <a:lstStyle/>
          <a:p>
            <a:r>
              <a:rPr lang="es-MX" sz="2400" dirty="0" smtClean="0"/>
              <a:t>Estimador ± (coeficiente de confiabilidad) x (error estándar)</a:t>
            </a:r>
            <a:endParaRPr lang="es-MX" sz="2400" dirty="0"/>
          </a:p>
        </p:txBody>
      </p:sp>
      <p:pic>
        <p:nvPicPr>
          <p:cNvPr id="6" name="Imagen 5"/>
          <p:cNvPicPr>
            <a:picLocks noChangeAspect="1"/>
          </p:cNvPicPr>
          <p:nvPr/>
        </p:nvPicPr>
        <p:blipFill>
          <a:blip r:embed="rId2"/>
          <a:stretch>
            <a:fillRect/>
          </a:stretch>
        </p:blipFill>
        <p:spPr>
          <a:xfrm>
            <a:off x="5056865" y="4181394"/>
            <a:ext cx="2221146" cy="753463"/>
          </a:xfrm>
          <a:prstGeom prst="rect">
            <a:avLst/>
          </a:prstGeom>
          <a:ln w="28575">
            <a:solidFill>
              <a:schemeClr val="accent6"/>
            </a:solidFill>
          </a:ln>
        </p:spPr>
      </p:pic>
    </p:spTree>
    <p:extLst>
      <p:ext uri="{BB962C8B-B14F-4D97-AF65-F5344CB8AC3E}">
        <p14:creationId xmlns:p14="http://schemas.microsoft.com/office/powerpoint/2010/main" val="147959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Ejemplo #4</a:t>
            </a:r>
            <a:endParaRPr lang="es-MX" dirty="0"/>
          </a:p>
        </p:txBody>
      </p:sp>
      <p:sp>
        <p:nvSpPr>
          <p:cNvPr id="3" name="Marcador de contenido 2"/>
          <p:cNvSpPr>
            <a:spLocks noGrp="1"/>
          </p:cNvSpPr>
          <p:nvPr>
            <p:ph idx="1"/>
          </p:nvPr>
        </p:nvSpPr>
        <p:spPr/>
        <p:txBody>
          <a:bodyPr/>
          <a:lstStyle/>
          <a:p>
            <a:pPr marL="45720" indent="0">
              <a:buNone/>
            </a:pPr>
            <a:r>
              <a:rPr lang="es-MX" dirty="0" smtClean="0"/>
              <a:t>Una muestra de 16 niñas de 10 años pesan en promedio 71.5, con una desviación estándar de 12 libras. La población sigue una distribución normal. Construya los intervalos de confianza de 90, 95 y 99%.</a:t>
            </a:r>
          </a:p>
          <a:p>
            <a:endParaRPr lang="es-MX" dirty="0" smtClean="0"/>
          </a:p>
          <a:p>
            <a:r>
              <a:rPr lang="es-MX" dirty="0" smtClean="0"/>
              <a:t>Importante: La muestra proviene de una distribución normal, y la desviación estándar es de la muestra, no de la población. La muestra es pequeña, por lo que no se puede aplicar el teorema de límite central para considerar la desviación de la muestra como la de la población. Por lo tanto, se emplea la distribución </a:t>
            </a:r>
            <a:r>
              <a:rPr lang="es-MX" i="1" dirty="0" smtClean="0"/>
              <a:t>t</a:t>
            </a:r>
            <a:r>
              <a:rPr lang="es-MX" dirty="0" smtClean="0"/>
              <a:t> .</a:t>
            </a:r>
            <a:endParaRPr lang="es-MX" dirty="0"/>
          </a:p>
        </p:txBody>
      </p:sp>
    </p:spTree>
    <p:extLst>
      <p:ext uri="{BB962C8B-B14F-4D97-AF65-F5344CB8AC3E}">
        <p14:creationId xmlns:p14="http://schemas.microsoft.com/office/powerpoint/2010/main" val="229881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stretch>
            <a:fillRect/>
          </a:stretch>
        </p:blipFill>
        <p:spPr>
          <a:xfrm>
            <a:off x="5145268" y="841535"/>
            <a:ext cx="1725318" cy="585267"/>
          </a:xfrm>
          <a:prstGeom prst="rect">
            <a:avLst/>
          </a:prstGeom>
          <a:ln w="28575">
            <a:noFill/>
          </a:ln>
        </p:spPr>
      </p:pic>
      <p:pic>
        <p:nvPicPr>
          <p:cNvPr id="29" name="Imagen 28"/>
          <p:cNvPicPr>
            <a:picLocks noChangeAspect="1"/>
          </p:cNvPicPr>
          <p:nvPr/>
        </p:nvPicPr>
        <p:blipFill>
          <a:blip r:embed="rId3"/>
          <a:stretch>
            <a:fillRect/>
          </a:stretch>
        </p:blipFill>
        <p:spPr>
          <a:xfrm>
            <a:off x="1252308" y="2154825"/>
            <a:ext cx="9687384" cy="2548349"/>
          </a:xfrm>
          <a:prstGeom prst="rect">
            <a:avLst/>
          </a:prstGeom>
        </p:spPr>
      </p:pic>
      <p:sp>
        <p:nvSpPr>
          <p:cNvPr id="30" name="CuadroTexto 29"/>
          <p:cNvSpPr txBox="1"/>
          <p:nvPr/>
        </p:nvSpPr>
        <p:spPr>
          <a:xfrm>
            <a:off x="3759200" y="5431197"/>
            <a:ext cx="5312229" cy="646331"/>
          </a:xfrm>
          <a:prstGeom prst="rect">
            <a:avLst/>
          </a:prstGeom>
          <a:noFill/>
        </p:spPr>
        <p:txBody>
          <a:bodyPr wrap="square" rtlCol="0">
            <a:spAutoFit/>
          </a:bodyPr>
          <a:lstStyle/>
          <a:p>
            <a:r>
              <a:rPr lang="es-MX" dirty="0" smtClean="0"/>
              <a:t>Buscar en tablas los valores de t, tomando en cuenta lo grados de libertad. En este caso, n-1 = 16-1= 15</a:t>
            </a:r>
            <a:endParaRPr lang="es-MX" dirty="0"/>
          </a:p>
        </p:txBody>
      </p:sp>
    </p:spTree>
    <p:extLst>
      <p:ext uri="{BB962C8B-B14F-4D97-AF65-F5344CB8AC3E}">
        <p14:creationId xmlns:p14="http://schemas.microsoft.com/office/powerpoint/2010/main" val="18428519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www2.dis.ulpgc.es/~ii-pest/tablas13.gif"/>
          <p:cNvPicPr>
            <a:picLocks noChangeAspect="1" noChangeArrowheads="1"/>
          </p:cNvPicPr>
          <p:nvPr/>
        </p:nvPicPr>
        <p:blipFill rotWithShape="1">
          <a:blip r:embed="rId2">
            <a:extLst>
              <a:ext uri="{28A0092B-C50C-407E-A947-70E740481C1C}">
                <a14:useLocalDpi xmlns:a14="http://schemas.microsoft.com/office/drawing/2010/main" val="0"/>
              </a:ext>
            </a:extLst>
          </a:blip>
          <a:srcRect l="25326" t="13693" r="23758" b="53458"/>
          <a:stretch/>
        </p:blipFill>
        <p:spPr bwMode="auto">
          <a:xfrm>
            <a:off x="1625601" y="418192"/>
            <a:ext cx="6404716" cy="5805715"/>
          </a:xfrm>
          <a:prstGeom prst="rect">
            <a:avLst/>
          </a:prstGeom>
          <a:noFill/>
          <a:extLst>
            <a:ext uri="{909E8E84-426E-40DD-AFC4-6F175D3DCCD1}">
              <a14:hiddenFill xmlns:a14="http://schemas.microsoft.com/office/drawing/2010/main">
                <a:solidFill>
                  <a:srgbClr val="FFFFFF"/>
                </a:solidFill>
              </a14:hiddenFill>
            </a:ext>
          </a:extLst>
        </p:spPr>
      </p:pic>
      <p:sp>
        <p:nvSpPr>
          <p:cNvPr id="4" name="Flecha derecha 3"/>
          <p:cNvSpPr/>
          <p:nvPr/>
        </p:nvSpPr>
        <p:spPr>
          <a:xfrm>
            <a:off x="972457" y="5152571"/>
            <a:ext cx="870857" cy="246743"/>
          </a:xfrm>
          <a:prstGeom prst="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Elipse 4"/>
          <p:cNvSpPr/>
          <p:nvPr/>
        </p:nvSpPr>
        <p:spPr>
          <a:xfrm>
            <a:off x="3962400" y="418192"/>
            <a:ext cx="667657" cy="59780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Elipse 6"/>
          <p:cNvSpPr/>
          <p:nvPr/>
        </p:nvSpPr>
        <p:spPr>
          <a:xfrm>
            <a:off x="5058229" y="418192"/>
            <a:ext cx="667657" cy="59780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Elipse 7"/>
          <p:cNvSpPr/>
          <p:nvPr/>
        </p:nvSpPr>
        <p:spPr>
          <a:xfrm>
            <a:off x="7242918" y="418192"/>
            <a:ext cx="667657" cy="59780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5"/>
          <p:cNvSpPr/>
          <p:nvPr/>
        </p:nvSpPr>
        <p:spPr>
          <a:xfrm>
            <a:off x="3686629" y="5152571"/>
            <a:ext cx="827314" cy="24674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Rectángulo 9"/>
          <p:cNvSpPr/>
          <p:nvPr/>
        </p:nvSpPr>
        <p:spPr>
          <a:xfrm>
            <a:off x="4798931" y="5145313"/>
            <a:ext cx="827314" cy="24674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Rectángulo 10"/>
          <p:cNvSpPr/>
          <p:nvPr/>
        </p:nvSpPr>
        <p:spPr>
          <a:xfrm>
            <a:off x="7041389" y="5145313"/>
            <a:ext cx="827314" cy="24674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41861371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Estimación</a:t>
            </a:r>
            <a:endParaRPr lang="es-MX" dirty="0"/>
          </a:p>
        </p:txBody>
      </p:sp>
      <p:sp>
        <p:nvSpPr>
          <p:cNvPr id="3" name="Marcador de contenido 2"/>
          <p:cNvSpPr>
            <a:spLocks noGrp="1"/>
          </p:cNvSpPr>
          <p:nvPr>
            <p:ph idx="1"/>
          </p:nvPr>
        </p:nvSpPr>
        <p:spPr/>
        <p:txBody>
          <a:bodyPr/>
          <a:lstStyle/>
          <a:p>
            <a:pPr marL="45720" indent="0">
              <a:buNone/>
            </a:pPr>
            <a:r>
              <a:rPr lang="es-MX" dirty="0" smtClean="0"/>
              <a:t>Este proceso implica </a:t>
            </a:r>
            <a:r>
              <a:rPr lang="es-MX" b="1" dirty="0" smtClean="0"/>
              <a:t>calcular</a:t>
            </a:r>
            <a:r>
              <a:rPr lang="es-MX" dirty="0" smtClean="0"/>
              <a:t>, a partir de los datos de una muestra, alguna </a:t>
            </a:r>
            <a:r>
              <a:rPr lang="es-MX" b="1" dirty="0" smtClean="0"/>
              <a:t>estadística </a:t>
            </a:r>
            <a:r>
              <a:rPr lang="es-MX" dirty="0" smtClean="0"/>
              <a:t>que se ofrece como una </a:t>
            </a:r>
            <a:r>
              <a:rPr lang="es-MX" b="1" dirty="0" smtClean="0"/>
              <a:t>aproximación del parámetro correspondiente de la población </a:t>
            </a:r>
            <a:r>
              <a:rPr lang="es-MX" dirty="0" smtClean="0"/>
              <a:t>del cual se extrajo la muestra </a:t>
            </a:r>
            <a:endParaRPr lang="es-MX" dirty="0"/>
          </a:p>
        </p:txBody>
      </p:sp>
      <p:sp>
        <p:nvSpPr>
          <p:cNvPr id="4" name="Rectángulo 3"/>
          <p:cNvSpPr/>
          <p:nvPr/>
        </p:nvSpPr>
        <p:spPr>
          <a:xfrm>
            <a:off x="3871043" y="3193549"/>
            <a:ext cx="1191170" cy="32529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s-MX" sz="2000" b="1" dirty="0" smtClean="0"/>
              <a:t>Muestra</a:t>
            </a:r>
            <a:endParaRPr lang="es-MX" sz="2000" b="1" dirty="0"/>
          </a:p>
        </p:txBody>
      </p:sp>
      <p:sp>
        <p:nvSpPr>
          <p:cNvPr id="5" name="Elipse 4"/>
          <p:cNvSpPr/>
          <p:nvPr/>
        </p:nvSpPr>
        <p:spPr>
          <a:xfrm>
            <a:off x="3956733" y="3937338"/>
            <a:ext cx="857384" cy="77995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6" name="Elipse 5"/>
          <p:cNvSpPr/>
          <p:nvPr/>
        </p:nvSpPr>
        <p:spPr>
          <a:xfrm>
            <a:off x="4367051" y="4014205"/>
            <a:ext cx="108000" cy="108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Elipse 6"/>
          <p:cNvSpPr/>
          <p:nvPr/>
        </p:nvSpPr>
        <p:spPr>
          <a:xfrm>
            <a:off x="4519451" y="4166605"/>
            <a:ext cx="108000" cy="108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Elipse 7"/>
          <p:cNvSpPr/>
          <p:nvPr/>
        </p:nvSpPr>
        <p:spPr>
          <a:xfrm>
            <a:off x="4559679" y="4355994"/>
            <a:ext cx="108000" cy="1080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rgbClr val="7030A0"/>
              </a:solidFill>
            </a:endParaRPr>
          </a:p>
        </p:txBody>
      </p:sp>
      <p:sp>
        <p:nvSpPr>
          <p:cNvPr id="9" name="Elipse 8"/>
          <p:cNvSpPr/>
          <p:nvPr/>
        </p:nvSpPr>
        <p:spPr>
          <a:xfrm>
            <a:off x="4250222" y="4508394"/>
            <a:ext cx="108000" cy="1080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rgbClr val="7030A0"/>
              </a:solidFill>
            </a:endParaRPr>
          </a:p>
        </p:txBody>
      </p:sp>
      <p:sp>
        <p:nvSpPr>
          <p:cNvPr id="10" name="Elipse 9"/>
          <p:cNvSpPr/>
          <p:nvPr/>
        </p:nvSpPr>
        <p:spPr>
          <a:xfrm>
            <a:off x="4109133" y="4166605"/>
            <a:ext cx="108000" cy="1080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Elipse 10"/>
          <p:cNvSpPr/>
          <p:nvPr/>
        </p:nvSpPr>
        <p:spPr>
          <a:xfrm>
            <a:off x="4261533" y="4319005"/>
            <a:ext cx="108000" cy="1080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 name="Elipse 34"/>
          <p:cNvSpPr/>
          <p:nvPr/>
        </p:nvSpPr>
        <p:spPr>
          <a:xfrm>
            <a:off x="6709247" y="3648265"/>
            <a:ext cx="1668462" cy="135731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36" name="Elipse 35"/>
          <p:cNvSpPr/>
          <p:nvPr/>
        </p:nvSpPr>
        <p:spPr>
          <a:xfrm>
            <a:off x="6874946" y="4334411"/>
            <a:ext cx="108000" cy="108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 name="Elipse 36"/>
          <p:cNvSpPr/>
          <p:nvPr/>
        </p:nvSpPr>
        <p:spPr>
          <a:xfrm>
            <a:off x="7545664" y="4226411"/>
            <a:ext cx="108000" cy="108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8" name="Elipse 37"/>
          <p:cNvSpPr/>
          <p:nvPr/>
        </p:nvSpPr>
        <p:spPr>
          <a:xfrm>
            <a:off x="7809274" y="3873667"/>
            <a:ext cx="108000" cy="108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9" name="Elipse 38"/>
          <p:cNvSpPr/>
          <p:nvPr/>
        </p:nvSpPr>
        <p:spPr>
          <a:xfrm>
            <a:off x="7887921" y="4691946"/>
            <a:ext cx="108000" cy="108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0" name="Elipse 39"/>
          <p:cNvSpPr/>
          <p:nvPr/>
        </p:nvSpPr>
        <p:spPr>
          <a:xfrm>
            <a:off x="7470443" y="4523721"/>
            <a:ext cx="108000" cy="108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1" name="Elipse 40"/>
          <p:cNvSpPr/>
          <p:nvPr/>
        </p:nvSpPr>
        <p:spPr>
          <a:xfrm>
            <a:off x="7285264" y="4144551"/>
            <a:ext cx="108000" cy="1080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rgbClr val="7030A0"/>
              </a:solidFill>
            </a:endParaRPr>
          </a:p>
        </p:txBody>
      </p:sp>
      <p:sp>
        <p:nvSpPr>
          <p:cNvPr id="42" name="Elipse 41"/>
          <p:cNvSpPr/>
          <p:nvPr/>
        </p:nvSpPr>
        <p:spPr>
          <a:xfrm>
            <a:off x="7774002" y="4066521"/>
            <a:ext cx="108000" cy="1080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rgbClr val="7030A0"/>
              </a:solidFill>
            </a:endParaRPr>
          </a:p>
        </p:txBody>
      </p:sp>
      <p:sp>
        <p:nvSpPr>
          <p:cNvPr id="43" name="Elipse 42"/>
          <p:cNvSpPr/>
          <p:nvPr/>
        </p:nvSpPr>
        <p:spPr>
          <a:xfrm>
            <a:off x="8155264" y="4378811"/>
            <a:ext cx="108000" cy="1080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rgbClr val="7030A0"/>
              </a:solidFill>
            </a:endParaRPr>
          </a:p>
        </p:txBody>
      </p:sp>
      <p:sp>
        <p:nvSpPr>
          <p:cNvPr id="44" name="Elipse 43"/>
          <p:cNvSpPr/>
          <p:nvPr/>
        </p:nvSpPr>
        <p:spPr>
          <a:xfrm>
            <a:off x="7503992" y="4820284"/>
            <a:ext cx="108000" cy="1080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rgbClr val="7030A0"/>
              </a:solidFill>
            </a:endParaRPr>
          </a:p>
        </p:txBody>
      </p:sp>
      <p:sp>
        <p:nvSpPr>
          <p:cNvPr id="45" name="Elipse 44"/>
          <p:cNvSpPr/>
          <p:nvPr/>
        </p:nvSpPr>
        <p:spPr>
          <a:xfrm>
            <a:off x="7142202" y="3829338"/>
            <a:ext cx="108000" cy="1080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rgbClr val="7030A0"/>
              </a:solidFill>
            </a:endParaRPr>
          </a:p>
        </p:txBody>
      </p:sp>
      <p:sp>
        <p:nvSpPr>
          <p:cNvPr id="46" name="Elipse 45"/>
          <p:cNvSpPr/>
          <p:nvPr/>
        </p:nvSpPr>
        <p:spPr>
          <a:xfrm>
            <a:off x="6982946" y="4074011"/>
            <a:ext cx="108000" cy="1080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7" name="Elipse 46"/>
          <p:cNvSpPr/>
          <p:nvPr/>
        </p:nvSpPr>
        <p:spPr>
          <a:xfrm>
            <a:off x="7524443" y="3829338"/>
            <a:ext cx="108000" cy="1080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8" name="Elipse 47"/>
          <p:cNvSpPr/>
          <p:nvPr/>
        </p:nvSpPr>
        <p:spPr>
          <a:xfrm>
            <a:off x="7142202" y="4523721"/>
            <a:ext cx="108000" cy="1080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9" name="Elipse 48"/>
          <p:cNvSpPr/>
          <p:nvPr/>
        </p:nvSpPr>
        <p:spPr>
          <a:xfrm>
            <a:off x="7729968" y="4415721"/>
            <a:ext cx="108000" cy="1080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0" name="Elipse 49"/>
          <p:cNvSpPr/>
          <p:nvPr/>
        </p:nvSpPr>
        <p:spPr>
          <a:xfrm>
            <a:off x="8087187" y="4118411"/>
            <a:ext cx="108000" cy="1080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1" name="Rectángulo 50"/>
          <p:cNvSpPr/>
          <p:nvPr/>
        </p:nvSpPr>
        <p:spPr>
          <a:xfrm>
            <a:off x="6876499" y="3193549"/>
            <a:ext cx="1328617" cy="31307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s-MX" sz="2000" b="1" dirty="0" smtClean="0"/>
              <a:t>Población</a:t>
            </a:r>
            <a:endParaRPr lang="es-MX" sz="2000" b="1" dirty="0"/>
          </a:p>
        </p:txBody>
      </p:sp>
      <p:sp>
        <p:nvSpPr>
          <p:cNvPr id="56" name="Flecha abajo 55"/>
          <p:cNvSpPr/>
          <p:nvPr/>
        </p:nvSpPr>
        <p:spPr>
          <a:xfrm>
            <a:off x="4385425" y="4786148"/>
            <a:ext cx="170829" cy="7593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8" name="CuadroTexto 57"/>
          <p:cNvSpPr txBox="1"/>
          <p:nvPr/>
        </p:nvSpPr>
        <p:spPr>
          <a:xfrm>
            <a:off x="3765508" y="5591202"/>
            <a:ext cx="1340142" cy="677108"/>
          </a:xfrm>
          <a:prstGeom prst="rect">
            <a:avLst/>
          </a:prstGeom>
          <a:noFill/>
        </p:spPr>
        <p:txBody>
          <a:bodyPr wrap="square" rtlCol="0">
            <a:spAutoFit/>
          </a:bodyPr>
          <a:lstStyle/>
          <a:p>
            <a:r>
              <a:rPr lang="es-MX" sz="2000" b="1" dirty="0" smtClean="0"/>
              <a:t>Estadística</a:t>
            </a:r>
          </a:p>
          <a:p>
            <a:endParaRPr lang="es-MX" b="1" dirty="0"/>
          </a:p>
        </p:txBody>
      </p:sp>
      <p:sp>
        <p:nvSpPr>
          <p:cNvPr id="59" name="CuadroTexto 58"/>
          <p:cNvSpPr txBox="1"/>
          <p:nvPr/>
        </p:nvSpPr>
        <p:spPr>
          <a:xfrm>
            <a:off x="6965220" y="5604713"/>
            <a:ext cx="1419477" cy="400110"/>
          </a:xfrm>
          <a:prstGeom prst="rect">
            <a:avLst/>
          </a:prstGeom>
          <a:noFill/>
        </p:spPr>
        <p:txBody>
          <a:bodyPr wrap="square" rtlCol="0">
            <a:spAutoFit/>
          </a:bodyPr>
          <a:lstStyle/>
          <a:p>
            <a:r>
              <a:rPr lang="es-MX" sz="2000" b="1" dirty="0" smtClean="0"/>
              <a:t>Parámetro</a:t>
            </a:r>
            <a:endParaRPr lang="es-MX" b="1" dirty="0"/>
          </a:p>
        </p:txBody>
      </p:sp>
      <p:sp>
        <p:nvSpPr>
          <p:cNvPr id="61" name="Flecha abajo 60"/>
          <p:cNvSpPr/>
          <p:nvPr/>
        </p:nvSpPr>
        <p:spPr>
          <a:xfrm flipV="1">
            <a:off x="7429672" y="5185482"/>
            <a:ext cx="148771" cy="360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3" name="Conector recto de flecha 62"/>
          <p:cNvCxnSpPr/>
          <p:nvPr/>
        </p:nvCxnSpPr>
        <p:spPr>
          <a:xfrm flipV="1">
            <a:off x="5126471" y="5773969"/>
            <a:ext cx="1790118" cy="1"/>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p:cNvCxnSpPr>
            <a:stCxn id="35" idx="2"/>
            <a:endCxn id="5" idx="6"/>
          </p:cNvCxnSpPr>
          <p:nvPr/>
        </p:nvCxnSpPr>
        <p:spPr>
          <a:xfrm flipH="1">
            <a:off x="4814117" y="4326921"/>
            <a:ext cx="1895130" cy="39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CuadroTexto 16"/>
          <p:cNvSpPr txBox="1"/>
          <p:nvPr/>
        </p:nvSpPr>
        <p:spPr>
          <a:xfrm>
            <a:off x="5123811" y="5944698"/>
            <a:ext cx="1790118" cy="369332"/>
          </a:xfrm>
          <a:prstGeom prst="rect">
            <a:avLst/>
          </a:prstGeom>
          <a:noFill/>
        </p:spPr>
        <p:txBody>
          <a:bodyPr wrap="square" rtlCol="0">
            <a:spAutoFit/>
          </a:bodyPr>
          <a:lstStyle/>
          <a:p>
            <a:pPr algn="ctr"/>
            <a:r>
              <a:rPr lang="es-MX" dirty="0" smtClean="0"/>
              <a:t>Aproximación</a:t>
            </a:r>
            <a:endParaRPr lang="es-MX" dirty="0"/>
          </a:p>
        </p:txBody>
      </p:sp>
    </p:spTree>
    <p:extLst>
      <p:ext uri="{BB962C8B-B14F-4D97-AF65-F5344CB8AC3E}">
        <p14:creationId xmlns:p14="http://schemas.microsoft.com/office/powerpoint/2010/main" val="1518189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1249260" y="1478111"/>
            <a:ext cx="9693480" cy="3901778"/>
          </a:xfrm>
          <a:prstGeom prst="rect">
            <a:avLst/>
          </a:prstGeom>
        </p:spPr>
      </p:pic>
    </p:spTree>
    <p:extLst>
      <p:ext uri="{BB962C8B-B14F-4D97-AF65-F5344CB8AC3E}">
        <p14:creationId xmlns:p14="http://schemas.microsoft.com/office/powerpoint/2010/main" val="6977160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Nota</a:t>
            </a:r>
            <a:endParaRPr lang="es-MX" dirty="0"/>
          </a:p>
        </p:txBody>
      </p:sp>
      <p:sp>
        <p:nvSpPr>
          <p:cNvPr id="3" name="Marcador de contenido 2"/>
          <p:cNvSpPr>
            <a:spLocks noGrp="1"/>
          </p:cNvSpPr>
          <p:nvPr>
            <p:ph idx="1"/>
          </p:nvPr>
        </p:nvSpPr>
        <p:spPr/>
        <p:txBody>
          <a:bodyPr/>
          <a:lstStyle/>
          <a:p>
            <a:r>
              <a:rPr lang="es-MX" dirty="0" smtClean="0"/>
              <a:t>Para el uso válido de la distribución </a:t>
            </a:r>
            <a:r>
              <a:rPr lang="es-MX" i="1" dirty="0" smtClean="0"/>
              <a:t>t</a:t>
            </a:r>
            <a:r>
              <a:rPr lang="es-MX" dirty="0" smtClean="0"/>
              <a:t> la muestra debe ser extraída de una población con distribución normal</a:t>
            </a:r>
          </a:p>
          <a:p>
            <a:r>
              <a:rPr lang="es-MX" dirty="0" smtClean="0"/>
              <a:t>No obstante, la distribución </a:t>
            </a:r>
            <a:r>
              <a:rPr lang="es-MX" i="1" dirty="0" smtClean="0"/>
              <a:t>t</a:t>
            </a:r>
            <a:r>
              <a:rPr lang="es-MX" dirty="0" smtClean="0"/>
              <a:t> se utiliza incluso cuando se sabe que la población se desvía de la normalidad</a:t>
            </a:r>
          </a:p>
          <a:p>
            <a:r>
              <a:rPr lang="es-MX" dirty="0" smtClean="0"/>
              <a:t>Se requiere que al menos pueda sostenerse el supuesto de una distribución de población en forma de montículo</a:t>
            </a:r>
            <a:endParaRPr lang="es-MX" dirty="0"/>
          </a:p>
        </p:txBody>
      </p:sp>
    </p:spTree>
    <p:extLst>
      <p:ext uri="{BB962C8B-B14F-4D97-AF65-F5344CB8AC3E}">
        <p14:creationId xmlns:p14="http://schemas.microsoft.com/office/powerpoint/2010/main" val="6463010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4000" dirty="0" smtClean="0"/>
              <a:t>Decidir entre z y t para el intervalo de confianza de la media</a:t>
            </a:r>
            <a:endParaRPr lang="es-MX" sz="4000" dirty="0"/>
          </a:p>
        </p:txBody>
      </p:sp>
      <p:graphicFrame>
        <p:nvGraphicFramePr>
          <p:cNvPr id="5" name="Marcador de contenido 4"/>
          <p:cNvGraphicFramePr>
            <a:graphicFrameLocks noGrp="1"/>
          </p:cNvGraphicFramePr>
          <p:nvPr>
            <p:ph idx="1"/>
            <p:extLst>
              <p:ext uri="{D42A27DB-BD31-4B8C-83A1-F6EECF244321}">
                <p14:modId xmlns:p14="http://schemas.microsoft.com/office/powerpoint/2010/main" val="2704952138"/>
              </p:ext>
            </p:extLst>
          </p:nvPr>
        </p:nvGraphicFramePr>
        <p:xfrm>
          <a:off x="373743" y="1567543"/>
          <a:ext cx="11266714" cy="4920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errar llave 5"/>
          <p:cNvSpPr/>
          <p:nvPr/>
        </p:nvSpPr>
        <p:spPr>
          <a:xfrm>
            <a:off x="10421256" y="4154494"/>
            <a:ext cx="261257" cy="105954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s-MX"/>
          </a:p>
        </p:txBody>
      </p:sp>
      <p:sp>
        <p:nvSpPr>
          <p:cNvPr id="7" name="CuadroTexto 6"/>
          <p:cNvSpPr txBox="1"/>
          <p:nvPr/>
        </p:nvSpPr>
        <p:spPr>
          <a:xfrm>
            <a:off x="10653485" y="4299634"/>
            <a:ext cx="1480457" cy="646331"/>
          </a:xfrm>
          <a:prstGeom prst="rect">
            <a:avLst/>
          </a:prstGeom>
          <a:noFill/>
        </p:spPr>
        <p:txBody>
          <a:bodyPr wrap="square" rtlCol="0">
            <a:spAutoFit/>
          </a:bodyPr>
          <a:lstStyle/>
          <a:p>
            <a:r>
              <a:rPr lang="es-MX" dirty="0" smtClean="0"/>
              <a:t>Teorema del límite central</a:t>
            </a:r>
            <a:endParaRPr lang="es-MX" dirty="0"/>
          </a:p>
        </p:txBody>
      </p:sp>
    </p:spTree>
    <p:extLst>
      <p:ext uri="{BB962C8B-B14F-4D97-AF65-F5344CB8AC3E}">
        <p14:creationId xmlns:p14="http://schemas.microsoft.com/office/powerpoint/2010/main" val="31641464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MX" dirty="0" smtClean="0"/>
              <a:t>Aquí termino hoy =D</a:t>
            </a:r>
            <a:endParaRPr lang="es-MX" dirty="0"/>
          </a:p>
        </p:txBody>
      </p:sp>
      <p:sp>
        <p:nvSpPr>
          <p:cNvPr id="3" name="Subtítulo 2"/>
          <p:cNvSpPr>
            <a:spLocks noGrp="1"/>
          </p:cNvSpPr>
          <p:nvPr>
            <p:ph type="subTitle" idx="1"/>
          </p:nvPr>
        </p:nvSpPr>
        <p:spPr/>
        <p:txBody>
          <a:bodyPr/>
          <a:lstStyle/>
          <a:p>
            <a:endParaRPr lang="es-MX"/>
          </a:p>
        </p:txBody>
      </p:sp>
    </p:spTree>
    <p:extLst>
      <p:ext uri="{BB962C8B-B14F-4D97-AF65-F5344CB8AC3E}">
        <p14:creationId xmlns:p14="http://schemas.microsoft.com/office/powerpoint/2010/main" val="403572941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4000" dirty="0" smtClean="0"/>
              <a:t>Intervalo de confianza para la diferencia entre dos medias poblacionales</a:t>
            </a:r>
            <a:endParaRPr lang="es-MX" sz="4000" dirty="0"/>
          </a:p>
        </p:txBody>
      </p:sp>
      <p:sp>
        <p:nvSpPr>
          <p:cNvPr id="3" name="Marcador de contenido 2"/>
          <p:cNvSpPr>
            <a:spLocks noGrp="1"/>
          </p:cNvSpPr>
          <p:nvPr>
            <p:ph idx="1"/>
          </p:nvPr>
        </p:nvSpPr>
        <p:spPr>
          <a:xfrm>
            <a:off x="1143000" y="1965960"/>
            <a:ext cx="9872871" cy="4130040"/>
          </a:xfrm>
        </p:spPr>
        <p:txBody>
          <a:bodyPr/>
          <a:lstStyle/>
          <a:p>
            <a:r>
              <a:rPr lang="es-MX" dirty="0" smtClean="0"/>
              <a:t>En ocasiones se desea estimar la diferencia entre la media de 2 poblaciones</a:t>
            </a:r>
          </a:p>
          <a:p>
            <a:r>
              <a:rPr lang="es-MX" dirty="0" smtClean="0"/>
              <a:t>Se extrae una muestra aleatoria independiente y se calculan las medias </a:t>
            </a:r>
            <a:r>
              <a:rPr lang="es-MX" dirty="0" err="1" smtClean="0"/>
              <a:t>muestrales</a:t>
            </a:r>
            <a:endParaRPr lang="es-MX" dirty="0" smtClean="0"/>
          </a:p>
          <a:p>
            <a:pPr marL="45720" indent="0">
              <a:buNone/>
            </a:pPr>
            <a:endParaRPr lang="es-MX" dirty="0"/>
          </a:p>
          <a:p>
            <a:pPr marL="45720" indent="0">
              <a:buNone/>
            </a:pPr>
            <a:endParaRPr lang="es-MX" dirty="0" smtClean="0"/>
          </a:p>
          <a:p>
            <a:pPr marL="45720" indent="0">
              <a:buNone/>
            </a:pPr>
            <a:r>
              <a:rPr lang="es-MX" dirty="0" smtClean="0"/>
              <a:t>Para poblaciones con una distribución normal, y cuando se conocen las varianzas de la población, el intervalo de confianza del 100(1-</a:t>
            </a:r>
            <a:r>
              <a:rPr lang="el-GR" dirty="0" smtClean="0">
                <a:latin typeface="Times New Roman" panose="02020603050405020304" pitchFamily="18" charset="0"/>
                <a:cs typeface="Times New Roman" panose="02020603050405020304" pitchFamily="18" charset="0"/>
              </a:rPr>
              <a:t>α</a:t>
            </a:r>
            <a:r>
              <a:rPr lang="es-MX" dirty="0" smtClean="0">
                <a:cs typeface="Times New Roman" panose="02020603050405020304" pitchFamily="18" charset="0"/>
              </a:rPr>
              <a:t>) por ciento para                   está dado por:</a:t>
            </a:r>
            <a:endParaRPr lang="es-MX" dirty="0" smtClean="0"/>
          </a:p>
        </p:txBody>
      </p:sp>
      <p:pic>
        <p:nvPicPr>
          <p:cNvPr id="7" name="Imagen 6"/>
          <p:cNvPicPr>
            <a:picLocks noChangeAspect="1"/>
          </p:cNvPicPr>
          <p:nvPr/>
        </p:nvPicPr>
        <p:blipFill>
          <a:blip r:embed="rId2"/>
          <a:stretch>
            <a:fillRect/>
          </a:stretch>
        </p:blipFill>
        <p:spPr>
          <a:xfrm>
            <a:off x="10911361" y="2521597"/>
            <a:ext cx="993734" cy="347502"/>
          </a:xfrm>
          <a:prstGeom prst="rect">
            <a:avLst/>
          </a:prstGeom>
        </p:spPr>
      </p:pic>
      <p:graphicFrame>
        <p:nvGraphicFramePr>
          <p:cNvPr id="8" name="Tabla 7"/>
          <p:cNvGraphicFramePr>
            <a:graphicFrameLocks noGrp="1"/>
          </p:cNvGraphicFramePr>
          <p:nvPr>
            <p:extLst>
              <p:ext uri="{D42A27DB-BD31-4B8C-83A1-F6EECF244321}">
                <p14:modId xmlns:p14="http://schemas.microsoft.com/office/powerpoint/2010/main" val="1924816321"/>
              </p:ext>
            </p:extLst>
          </p:nvPr>
        </p:nvGraphicFramePr>
        <p:xfrm>
          <a:off x="2103438" y="2888123"/>
          <a:ext cx="8128000" cy="1010920"/>
        </p:xfrm>
        <a:graphic>
          <a:graphicData uri="http://schemas.openxmlformats.org/drawingml/2006/table">
            <a:tbl>
              <a:tblPr firstRow="1" bandRow="1">
                <a:tableStyleId>{7DF18680-E054-41AD-8BC1-D1AEF772440D}</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0840">
                <a:tc>
                  <a:txBody>
                    <a:bodyPr/>
                    <a:lstStyle/>
                    <a:p>
                      <a:pPr algn="ctr"/>
                      <a:r>
                        <a:rPr lang="es-MX" dirty="0" smtClean="0"/>
                        <a:t>Estimador</a:t>
                      </a:r>
                      <a:endParaRPr lang="es-MX" dirty="0"/>
                    </a:p>
                  </a:txBody>
                  <a:tcPr/>
                </a:tc>
                <a:tc>
                  <a:txBody>
                    <a:bodyPr/>
                    <a:lstStyle/>
                    <a:p>
                      <a:pPr algn="ctr"/>
                      <a:r>
                        <a:rPr lang="es-MX" dirty="0" smtClean="0"/>
                        <a:t>Varianza</a:t>
                      </a:r>
                      <a:r>
                        <a:rPr lang="es-MX" baseline="0" dirty="0" smtClean="0"/>
                        <a:t> del estimador</a:t>
                      </a:r>
                      <a:endParaRPr lang="es-MX" dirty="0"/>
                    </a:p>
                  </a:txBody>
                  <a:tcPr/>
                </a:tc>
                <a:extLst>
                  <a:ext uri="{0D108BD9-81ED-4DB2-BD59-A6C34878D82A}">
                    <a16:rowId xmlns:a16="http://schemas.microsoft.com/office/drawing/2014/main" val="10000"/>
                  </a:ext>
                </a:extLst>
              </a:tr>
              <a:tr h="370840">
                <a:tc>
                  <a:txBody>
                    <a:bodyPr/>
                    <a:lstStyle/>
                    <a:p>
                      <a:pPr algn="ctr"/>
                      <a:endParaRPr lang="es-MX" dirty="0" smtClean="0"/>
                    </a:p>
                    <a:p>
                      <a:pPr algn="ctr"/>
                      <a:endParaRPr lang="es-MX" dirty="0"/>
                    </a:p>
                  </a:txBody>
                  <a:tcPr/>
                </a:tc>
                <a:tc>
                  <a:txBody>
                    <a:bodyPr/>
                    <a:lstStyle/>
                    <a:p>
                      <a:pPr algn="ctr"/>
                      <a:endParaRPr lang="es-MX" dirty="0"/>
                    </a:p>
                  </a:txBody>
                  <a:tcPr/>
                </a:tc>
                <a:extLst>
                  <a:ext uri="{0D108BD9-81ED-4DB2-BD59-A6C34878D82A}">
                    <a16:rowId xmlns:a16="http://schemas.microsoft.com/office/drawing/2014/main" val="10001"/>
                  </a:ext>
                </a:extLst>
              </a:tr>
            </a:tbl>
          </a:graphicData>
        </a:graphic>
      </p:graphicFrame>
      <p:pic>
        <p:nvPicPr>
          <p:cNvPr id="14" name="Imagen 13"/>
          <p:cNvPicPr>
            <a:picLocks noChangeAspect="1"/>
          </p:cNvPicPr>
          <p:nvPr/>
        </p:nvPicPr>
        <p:blipFill>
          <a:blip r:embed="rId3"/>
          <a:stretch>
            <a:fillRect/>
          </a:stretch>
        </p:blipFill>
        <p:spPr>
          <a:xfrm>
            <a:off x="3679612" y="3424737"/>
            <a:ext cx="1146147" cy="323116"/>
          </a:xfrm>
          <a:prstGeom prst="rect">
            <a:avLst/>
          </a:prstGeom>
        </p:spPr>
      </p:pic>
      <p:pic>
        <p:nvPicPr>
          <p:cNvPr id="15" name="Imagen 14"/>
          <p:cNvPicPr>
            <a:picLocks noChangeAspect="1"/>
          </p:cNvPicPr>
          <p:nvPr/>
        </p:nvPicPr>
        <p:blipFill>
          <a:blip r:embed="rId4"/>
          <a:stretch>
            <a:fillRect/>
          </a:stretch>
        </p:blipFill>
        <p:spPr>
          <a:xfrm>
            <a:off x="7881511" y="3281468"/>
            <a:ext cx="841321" cy="609653"/>
          </a:xfrm>
          <a:prstGeom prst="rect">
            <a:avLst/>
          </a:prstGeom>
        </p:spPr>
      </p:pic>
      <p:pic>
        <p:nvPicPr>
          <p:cNvPr id="16" name="Imagen 15"/>
          <p:cNvPicPr>
            <a:picLocks noChangeAspect="1"/>
          </p:cNvPicPr>
          <p:nvPr/>
        </p:nvPicPr>
        <p:blipFill rotWithShape="1">
          <a:blip r:embed="rId5"/>
          <a:srcRect l="20674" t="6345" b="1"/>
          <a:stretch/>
        </p:blipFill>
        <p:spPr>
          <a:xfrm>
            <a:off x="8839200" y="4176274"/>
            <a:ext cx="1059114" cy="456777"/>
          </a:xfrm>
          <a:prstGeom prst="rect">
            <a:avLst/>
          </a:prstGeom>
        </p:spPr>
      </p:pic>
      <p:pic>
        <p:nvPicPr>
          <p:cNvPr id="17" name="Imagen 16"/>
          <p:cNvPicPr>
            <a:picLocks noChangeAspect="1"/>
          </p:cNvPicPr>
          <p:nvPr/>
        </p:nvPicPr>
        <p:blipFill>
          <a:blip r:embed="rId6"/>
          <a:stretch>
            <a:fillRect/>
          </a:stretch>
        </p:blipFill>
        <p:spPr>
          <a:xfrm>
            <a:off x="1308062" y="5104213"/>
            <a:ext cx="2944623" cy="816935"/>
          </a:xfrm>
          <a:prstGeom prst="rect">
            <a:avLst/>
          </a:prstGeom>
          <a:ln w="28575">
            <a:solidFill>
              <a:schemeClr val="accent6"/>
            </a:solidFill>
          </a:ln>
        </p:spPr>
      </p:pic>
      <p:sp>
        <p:nvSpPr>
          <p:cNvPr id="18" name="CuadroTexto 17"/>
          <p:cNvSpPr txBox="1"/>
          <p:nvPr/>
        </p:nvSpPr>
        <p:spPr>
          <a:xfrm>
            <a:off x="6406130" y="4912515"/>
            <a:ext cx="4505231" cy="1200329"/>
          </a:xfrm>
          <a:prstGeom prst="rect">
            <a:avLst/>
          </a:prstGeom>
          <a:solidFill>
            <a:srgbClr val="FFC000"/>
          </a:solidFill>
        </p:spPr>
        <p:txBody>
          <a:bodyPr wrap="square" rtlCol="0">
            <a:spAutoFit/>
          </a:bodyPr>
          <a:lstStyle/>
          <a:p>
            <a:r>
              <a:rPr lang="es-MX" b="1" dirty="0" smtClean="0"/>
              <a:t>Si el intervalo NO incluye al cero</a:t>
            </a:r>
            <a:endParaRPr lang="es-MX" dirty="0" smtClean="0">
              <a:sym typeface="Wingdings" panose="05000000000000000000" pitchFamily="2" charset="2"/>
            </a:endParaRPr>
          </a:p>
          <a:p>
            <a:r>
              <a:rPr lang="es-MX" dirty="0">
                <a:sym typeface="Wingdings" panose="05000000000000000000" pitchFamily="2" charset="2"/>
              </a:rPr>
              <a:t>L</a:t>
            </a:r>
            <a:r>
              <a:rPr lang="es-MX" dirty="0" smtClean="0">
                <a:sym typeface="Wingdings" panose="05000000000000000000" pitchFamily="2" charset="2"/>
              </a:rPr>
              <a:t>as poblaciones tienen medias diferentes</a:t>
            </a:r>
          </a:p>
          <a:p>
            <a:r>
              <a:rPr lang="es-MX" b="1" dirty="0" smtClean="0">
                <a:sym typeface="Wingdings" panose="05000000000000000000" pitchFamily="2" charset="2"/>
              </a:rPr>
              <a:t>Si el intervalo incluye al cero</a:t>
            </a:r>
            <a:endParaRPr lang="es-MX" dirty="0" smtClean="0">
              <a:sym typeface="Wingdings" panose="05000000000000000000" pitchFamily="2" charset="2"/>
            </a:endParaRPr>
          </a:p>
          <a:p>
            <a:r>
              <a:rPr lang="es-MX" dirty="0" smtClean="0">
                <a:sym typeface="Wingdings" panose="05000000000000000000" pitchFamily="2" charset="2"/>
              </a:rPr>
              <a:t>Las poblaciones pueden tener medias iguales</a:t>
            </a:r>
            <a:endParaRPr lang="es-MX" dirty="0"/>
          </a:p>
        </p:txBody>
      </p:sp>
    </p:spTree>
    <p:extLst>
      <p:ext uri="{BB962C8B-B14F-4D97-AF65-F5344CB8AC3E}">
        <p14:creationId xmlns:p14="http://schemas.microsoft.com/office/powerpoint/2010/main" val="2094787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Ejemplo #5</a:t>
            </a:r>
            <a:endParaRPr lang="es-MX" dirty="0"/>
          </a:p>
        </p:txBody>
      </p:sp>
      <p:sp>
        <p:nvSpPr>
          <p:cNvPr id="3" name="Marcador de contenido 2"/>
          <p:cNvSpPr>
            <a:spLocks noGrp="1"/>
          </p:cNvSpPr>
          <p:nvPr>
            <p:ph idx="1"/>
          </p:nvPr>
        </p:nvSpPr>
        <p:spPr/>
        <p:txBody>
          <a:bodyPr>
            <a:normAutofit/>
          </a:bodyPr>
          <a:lstStyle/>
          <a:p>
            <a:pPr marL="45720" indent="0">
              <a:buNone/>
            </a:pPr>
            <a:r>
              <a:rPr lang="es-MX" dirty="0" smtClean="0"/>
              <a:t>Durante un periodo de un año dos grupos de personas siguieron una dieta específica para perder peso. Un grupo de personas siguió una dieta vegetariana, y el otro siguió una dieta sin grasas. Se seleccionaron muestras aleatorias de cada uno de los grupos y se encontró la media del peso perdido en kg. Si se supone que las dos poblaciones siguen una distribución normal con las varianzas que se encuentran en la tabla, calcule el intervalo de confianza de 95% para </a:t>
            </a:r>
          </a:p>
          <a:p>
            <a:pPr marL="45720" indent="0">
              <a:buNone/>
            </a:pPr>
            <a:endParaRPr lang="es-MX" dirty="0"/>
          </a:p>
          <a:p>
            <a:pPr marL="45720" indent="0">
              <a:buNone/>
            </a:pPr>
            <a:endParaRPr lang="es-MX" dirty="0" smtClean="0"/>
          </a:p>
        </p:txBody>
      </p:sp>
      <p:pic>
        <p:nvPicPr>
          <p:cNvPr id="4" name="Imagen 3"/>
          <p:cNvPicPr>
            <a:picLocks noChangeAspect="1"/>
          </p:cNvPicPr>
          <p:nvPr/>
        </p:nvPicPr>
        <p:blipFill rotWithShape="1">
          <a:blip r:embed="rId2"/>
          <a:srcRect l="20674" t="6345" b="1"/>
          <a:stretch/>
        </p:blipFill>
        <p:spPr>
          <a:xfrm>
            <a:off x="6415314" y="3576381"/>
            <a:ext cx="1059114" cy="456777"/>
          </a:xfrm>
          <a:prstGeom prst="rect">
            <a:avLst/>
          </a:prstGeom>
        </p:spPr>
      </p:pic>
      <p:graphicFrame>
        <p:nvGraphicFramePr>
          <p:cNvPr id="5" name="Tabla 4"/>
          <p:cNvGraphicFramePr>
            <a:graphicFrameLocks noGrp="1"/>
          </p:cNvGraphicFramePr>
          <p:nvPr>
            <p:extLst>
              <p:ext uri="{D42A27DB-BD31-4B8C-83A1-F6EECF244321}">
                <p14:modId xmlns:p14="http://schemas.microsoft.com/office/powerpoint/2010/main" val="2089386968"/>
              </p:ext>
            </p:extLst>
          </p:nvPr>
        </p:nvGraphicFramePr>
        <p:xfrm>
          <a:off x="2103438" y="4290179"/>
          <a:ext cx="8128000" cy="11988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gridCol w="2032000">
                  <a:extLst>
                    <a:ext uri="{9D8B030D-6E8A-4147-A177-3AD203B41FA5}">
                      <a16:colId xmlns:a16="http://schemas.microsoft.com/office/drawing/2014/main" val="20003"/>
                    </a:ext>
                  </a:extLst>
                </a:gridCol>
              </a:tblGrid>
              <a:tr h="370840">
                <a:tc>
                  <a:txBody>
                    <a:bodyPr/>
                    <a:lstStyle/>
                    <a:p>
                      <a:pPr algn="ctr"/>
                      <a:r>
                        <a:rPr lang="es-MX" sz="2400" dirty="0" smtClean="0">
                          <a:solidFill>
                            <a:schemeClr val="tx1"/>
                          </a:solidFill>
                        </a:rPr>
                        <a:t>Dieta</a:t>
                      </a:r>
                      <a:endParaRPr lang="es-MX" sz="2400" dirty="0">
                        <a:solidFill>
                          <a:schemeClr val="tx1"/>
                        </a:solidFill>
                      </a:endParaRPr>
                    </a:p>
                  </a:txBody>
                  <a:tcPr/>
                </a:tc>
                <a:tc>
                  <a:txBody>
                    <a:bodyPr/>
                    <a:lstStyle/>
                    <a:p>
                      <a:pPr algn="ctr"/>
                      <a:r>
                        <a:rPr lang="es-MX" sz="2400" dirty="0" smtClean="0">
                          <a:solidFill>
                            <a:schemeClr val="tx1"/>
                          </a:solidFill>
                        </a:rPr>
                        <a:t>n</a:t>
                      </a:r>
                      <a:endParaRPr lang="es-MX" sz="2400" dirty="0">
                        <a:solidFill>
                          <a:schemeClr val="tx1"/>
                        </a:solidFill>
                      </a:endParaRPr>
                    </a:p>
                  </a:txBody>
                  <a:tcPr/>
                </a:tc>
                <a:tc>
                  <a:txBody>
                    <a:bodyPr/>
                    <a:lstStyle/>
                    <a:p>
                      <a:pPr algn="ctr"/>
                      <a:endParaRPr lang="es-MX" dirty="0"/>
                    </a:p>
                  </a:txBody>
                  <a:tcPr/>
                </a:tc>
                <a:tc>
                  <a:txBody>
                    <a:bodyPr/>
                    <a:lstStyle/>
                    <a:p>
                      <a:pPr algn="ctr"/>
                      <a:endParaRPr lang="es-MX" dirty="0"/>
                    </a:p>
                  </a:txBody>
                  <a:tcPr/>
                </a:tc>
                <a:extLst>
                  <a:ext uri="{0D108BD9-81ED-4DB2-BD59-A6C34878D82A}">
                    <a16:rowId xmlns:a16="http://schemas.microsoft.com/office/drawing/2014/main" val="10000"/>
                  </a:ext>
                </a:extLst>
              </a:tr>
              <a:tr h="370840">
                <a:tc>
                  <a:txBody>
                    <a:bodyPr/>
                    <a:lstStyle/>
                    <a:p>
                      <a:pPr algn="ctr"/>
                      <a:r>
                        <a:rPr lang="es-MX" dirty="0" smtClean="0"/>
                        <a:t>1-</a:t>
                      </a:r>
                      <a:r>
                        <a:rPr lang="es-MX" baseline="0" dirty="0" smtClean="0"/>
                        <a:t> Vegetariana</a:t>
                      </a:r>
                      <a:endParaRPr lang="es-MX" dirty="0"/>
                    </a:p>
                  </a:txBody>
                  <a:tcPr/>
                </a:tc>
                <a:tc>
                  <a:txBody>
                    <a:bodyPr/>
                    <a:lstStyle/>
                    <a:p>
                      <a:pPr algn="ctr"/>
                      <a:r>
                        <a:rPr lang="es-MX" dirty="0" smtClean="0"/>
                        <a:t>11</a:t>
                      </a:r>
                      <a:endParaRPr lang="es-MX"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MX" dirty="0" smtClean="0"/>
                        <a:t>13.93</a:t>
                      </a:r>
                      <a:endParaRPr lang="es-MX" dirty="0"/>
                    </a:p>
                  </a:txBody>
                  <a:tcPr/>
                </a:tc>
                <a:tc>
                  <a:txBody>
                    <a:bodyPr/>
                    <a:lstStyle/>
                    <a:p>
                      <a:pPr algn="ctr"/>
                      <a:r>
                        <a:rPr lang="es-MX" dirty="0" smtClean="0"/>
                        <a:t>6.25</a:t>
                      </a:r>
                      <a:endParaRPr lang="es-MX" dirty="0"/>
                    </a:p>
                  </a:txBody>
                  <a:tcPr/>
                </a:tc>
                <a:extLst>
                  <a:ext uri="{0D108BD9-81ED-4DB2-BD59-A6C34878D82A}">
                    <a16:rowId xmlns:a16="http://schemas.microsoft.com/office/drawing/2014/main" val="10001"/>
                  </a:ext>
                </a:extLst>
              </a:tr>
              <a:tr h="370840">
                <a:tc>
                  <a:txBody>
                    <a:bodyPr/>
                    <a:lstStyle/>
                    <a:p>
                      <a:pPr algn="ctr"/>
                      <a:r>
                        <a:rPr lang="es-MX" dirty="0" smtClean="0"/>
                        <a:t>2- Sin</a:t>
                      </a:r>
                      <a:r>
                        <a:rPr lang="es-MX" baseline="0" dirty="0" smtClean="0"/>
                        <a:t> grasas</a:t>
                      </a:r>
                      <a:endParaRPr lang="es-MX" dirty="0"/>
                    </a:p>
                  </a:txBody>
                  <a:tcPr/>
                </a:tc>
                <a:tc>
                  <a:txBody>
                    <a:bodyPr/>
                    <a:lstStyle/>
                    <a:p>
                      <a:pPr algn="ctr"/>
                      <a:r>
                        <a:rPr lang="es-MX" dirty="0" smtClean="0"/>
                        <a:t>18</a:t>
                      </a:r>
                      <a:endParaRPr lang="es-MX" dirty="0"/>
                    </a:p>
                  </a:txBody>
                  <a:tcPr/>
                </a:tc>
                <a:tc>
                  <a:txBody>
                    <a:bodyPr/>
                    <a:lstStyle/>
                    <a:p>
                      <a:pPr algn="ctr"/>
                      <a:r>
                        <a:rPr lang="es-MX" dirty="0" smtClean="0"/>
                        <a:t>10.73</a:t>
                      </a:r>
                      <a:endParaRPr lang="es-MX" dirty="0"/>
                    </a:p>
                  </a:txBody>
                  <a:tcPr/>
                </a:tc>
                <a:tc>
                  <a:txBody>
                    <a:bodyPr/>
                    <a:lstStyle/>
                    <a:p>
                      <a:pPr algn="ctr"/>
                      <a:r>
                        <a:rPr lang="es-MX" dirty="0" smtClean="0"/>
                        <a:t>9.61</a:t>
                      </a:r>
                      <a:endParaRPr lang="es-MX" dirty="0"/>
                    </a:p>
                  </a:txBody>
                  <a:tcPr/>
                </a:tc>
                <a:extLst>
                  <a:ext uri="{0D108BD9-81ED-4DB2-BD59-A6C34878D82A}">
                    <a16:rowId xmlns:a16="http://schemas.microsoft.com/office/drawing/2014/main" val="10002"/>
                  </a:ext>
                </a:extLst>
              </a:tr>
            </a:tbl>
          </a:graphicData>
        </a:graphic>
      </p:graphicFrame>
      <p:pic>
        <p:nvPicPr>
          <p:cNvPr id="7" name="Imagen 6"/>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Lst>
          </a:blip>
          <a:srcRect t="19604" r="86666" b="40720"/>
          <a:stretch/>
        </p:blipFill>
        <p:spPr>
          <a:xfrm>
            <a:off x="7082085" y="4296229"/>
            <a:ext cx="320202" cy="594176"/>
          </a:xfrm>
          <a:prstGeom prst="rect">
            <a:avLst/>
          </a:prstGeom>
          <a:ln w="38100">
            <a:noFill/>
          </a:ln>
        </p:spPr>
      </p:pic>
      <p:pic>
        <p:nvPicPr>
          <p:cNvPr id="10" name="Imagen 9"/>
          <p:cNvPicPr>
            <a:picLocks noChangeAspect="1"/>
          </p:cNvPicPr>
          <p:nvPr/>
        </p:nvPicPr>
        <p:blipFill>
          <a:blip r:embed="rId5"/>
          <a:stretch>
            <a:fillRect/>
          </a:stretch>
        </p:blipFill>
        <p:spPr>
          <a:xfrm>
            <a:off x="9032631" y="4339761"/>
            <a:ext cx="488739" cy="390990"/>
          </a:xfrm>
          <a:prstGeom prst="rect">
            <a:avLst/>
          </a:prstGeom>
        </p:spPr>
      </p:pic>
    </p:spTree>
    <p:extLst>
      <p:ext uri="{BB962C8B-B14F-4D97-AF65-F5344CB8AC3E}">
        <p14:creationId xmlns:p14="http://schemas.microsoft.com/office/powerpoint/2010/main" val="112325515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contenido 7"/>
          <p:cNvPicPr>
            <a:picLocks noGrp="1" noChangeAspect="1"/>
          </p:cNvPicPr>
          <p:nvPr>
            <p:ph idx="1"/>
          </p:nvPr>
        </p:nvPicPr>
        <p:blipFill>
          <a:blip r:embed="rId2"/>
          <a:stretch>
            <a:fillRect/>
          </a:stretch>
        </p:blipFill>
        <p:spPr>
          <a:xfrm>
            <a:off x="3911849" y="2394120"/>
            <a:ext cx="4828450" cy="591363"/>
          </a:xfrm>
          <a:prstGeom prst="rect">
            <a:avLst/>
          </a:prstGeom>
        </p:spPr>
      </p:pic>
      <p:pic>
        <p:nvPicPr>
          <p:cNvPr id="5" name="Imagen 4"/>
          <p:cNvPicPr>
            <a:picLocks noChangeAspect="1"/>
          </p:cNvPicPr>
          <p:nvPr/>
        </p:nvPicPr>
        <p:blipFill>
          <a:blip r:embed="rId3"/>
          <a:stretch>
            <a:fillRect/>
          </a:stretch>
        </p:blipFill>
        <p:spPr>
          <a:xfrm>
            <a:off x="4520954" y="982731"/>
            <a:ext cx="2944623" cy="823031"/>
          </a:xfrm>
          <a:prstGeom prst="rect">
            <a:avLst/>
          </a:prstGeom>
        </p:spPr>
      </p:pic>
      <p:pic>
        <p:nvPicPr>
          <p:cNvPr id="9" name="Imagen 8"/>
          <p:cNvPicPr>
            <a:picLocks noChangeAspect="1"/>
          </p:cNvPicPr>
          <p:nvPr/>
        </p:nvPicPr>
        <p:blipFill>
          <a:blip r:embed="rId4"/>
          <a:stretch>
            <a:fillRect/>
          </a:stretch>
        </p:blipFill>
        <p:spPr>
          <a:xfrm>
            <a:off x="5330333" y="3675441"/>
            <a:ext cx="1674210" cy="693359"/>
          </a:xfrm>
          <a:prstGeom prst="rect">
            <a:avLst/>
          </a:prstGeom>
          <a:ln w="28575">
            <a:solidFill>
              <a:schemeClr val="accent6"/>
            </a:solidFill>
          </a:ln>
        </p:spPr>
      </p:pic>
      <p:sp>
        <p:nvSpPr>
          <p:cNvPr id="10" name="CuadroTexto 9"/>
          <p:cNvSpPr txBox="1"/>
          <p:nvPr/>
        </p:nvSpPr>
        <p:spPr>
          <a:xfrm>
            <a:off x="2205037" y="4895668"/>
            <a:ext cx="7924801" cy="1200329"/>
          </a:xfrm>
          <a:prstGeom prst="rect">
            <a:avLst/>
          </a:prstGeom>
          <a:noFill/>
          <a:ln w="38100">
            <a:solidFill>
              <a:srgbClr val="92D050"/>
            </a:solidFill>
          </a:ln>
        </p:spPr>
        <p:txBody>
          <a:bodyPr wrap="square" rtlCol="0">
            <a:spAutoFit/>
          </a:bodyPr>
          <a:lstStyle/>
          <a:p>
            <a:r>
              <a:rPr lang="es-MX" dirty="0" smtClean="0"/>
              <a:t>Debido a que el intervalo para                       NO contiene al cero, se puede decir con un 95% de confianza, que las medias de las dos poblaciones son diferentes. Es decir, que el promedio de pérdida de peso obtenido por cada una de las dietas no es el mismo </a:t>
            </a:r>
            <a:endParaRPr lang="es-MX" dirty="0"/>
          </a:p>
        </p:txBody>
      </p:sp>
      <p:pic>
        <p:nvPicPr>
          <p:cNvPr id="11" name="Imagen 10"/>
          <p:cNvPicPr>
            <a:picLocks noChangeAspect="1"/>
          </p:cNvPicPr>
          <p:nvPr/>
        </p:nvPicPr>
        <p:blipFill rotWithShape="1">
          <a:blip r:embed="rId5"/>
          <a:srcRect l="20674" t="6345" b="1"/>
          <a:stretch/>
        </p:blipFill>
        <p:spPr>
          <a:xfrm>
            <a:off x="5165247" y="4895668"/>
            <a:ext cx="1059114" cy="456777"/>
          </a:xfrm>
          <a:prstGeom prst="rect">
            <a:avLst/>
          </a:prstGeom>
        </p:spPr>
      </p:pic>
    </p:spTree>
    <p:extLst>
      <p:ext uri="{BB962C8B-B14F-4D97-AF65-F5344CB8AC3E}">
        <p14:creationId xmlns:p14="http://schemas.microsoft.com/office/powerpoint/2010/main" val="4011902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4000" dirty="0" smtClean="0"/>
              <a:t>Muestreo a partir de poblaciones que no siguen una distribución normal</a:t>
            </a:r>
            <a:endParaRPr lang="es-MX" sz="4000" dirty="0"/>
          </a:p>
        </p:txBody>
      </p:sp>
      <p:sp>
        <p:nvSpPr>
          <p:cNvPr id="3" name="Marcador de contenido 2"/>
          <p:cNvSpPr>
            <a:spLocks noGrp="1"/>
          </p:cNvSpPr>
          <p:nvPr>
            <p:ph idx="1"/>
          </p:nvPr>
        </p:nvSpPr>
        <p:spPr/>
        <p:txBody>
          <a:bodyPr/>
          <a:lstStyle/>
          <a:p>
            <a:pPr marL="45720" indent="0">
              <a:buNone/>
            </a:pPr>
            <a:endParaRPr lang="es-MX" dirty="0" smtClean="0"/>
          </a:p>
          <a:p>
            <a:pPr marL="45720" indent="0">
              <a:buNone/>
            </a:pPr>
            <a:r>
              <a:rPr lang="es-MX" dirty="0" smtClean="0"/>
              <a:t>Aplicar el </a:t>
            </a:r>
            <a:r>
              <a:rPr lang="es-MX" b="1" dirty="0" smtClean="0"/>
              <a:t>teorema del límite central</a:t>
            </a:r>
          </a:p>
          <a:p>
            <a:r>
              <a:rPr lang="es-MX" dirty="0" smtClean="0"/>
              <a:t>Si las muestras n</a:t>
            </a:r>
            <a:r>
              <a:rPr lang="es-MX" baseline="-25000" dirty="0" smtClean="0"/>
              <a:t>1</a:t>
            </a:r>
            <a:r>
              <a:rPr lang="es-MX" dirty="0" smtClean="0"/>
              <a:t> y n</a:t>
            </a:r>
            <a:r>
              <a:rPr lang="es-MX" baseline="-25000" dirty="0" smtClean="0"/>
              <a:t>2</a:t>
            </a:r>
            <a:r>
              <a:rPr lang="es-MX" dirty="0" smtClean="0"/>
              <a:t> son grandes se puede considerar que la distribución de sus medias sigue una distribución normal</a:t>
            </a:r>
          </a:p>
          <a:p>
            <a:r>
              <a:rPr lang="es-MX" dirty="0" smtClean="0"/>
              <a:t>Además para este tipo de muestras si se desconocen las varianzas de la población, se utilizan las varianzas de las muestras para estimarlas</a:t>
            </a:r>
          </a:p>
        </p:txBody>
      </p:sp>
    </p:spTree>
    <p:extLst>
      <p:ext uri="{BB962C8B-B14F-4D97-AF65-F5344CB8AC3E}">
        <p14:creationId xmlns:p14="http://schemas.microsoft.com/office/powerpoint/2010/main" val="26422896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4000" dirty="0" smtClean="0"/>
              <a:t>Distribución </a:t>
            </a:r>
            <a:r>
              <a:rPr lang="es-MX" sz="4000" b="1" i="1" dirty="0" smtClean="0"/>
              <a:t>t</a:t>
            </a:r>
            <a:r>
              <a:rPr lang="es-MX" sz="4000" dirty="0" smtClean="0"/>
              <a:t> y la diferencia entre las medias</a:t>
            </a:r>
            <a:endParaRPr lang="es-MX" sz="4000" dirty="0"/>
          </a:p>
        </p:txBody>
      </p:sp>
      <p:sp>
        <p:nvSpPr>
          <p:cNvPr id="3" name="Marcador de contenido 2"/>
          <p:cNvSpPr>
            <a:spLocks noGrp="1"/>
          </p:cNvSpPr>
          <p:nvPr>
            <p:ph idx="1"/>
          </p:nvPr>
        </p:nvSpPr>
        <p:spPr/>
        <p:txBody>
          <a:bodyPr/>
          <a:lstStyle/>
          <a:p>
            <a:pPr marL="45720" indent="0">
              <a:buNone/>
            </a:pPr>
            <a:r>
              <a:rPr lang="es-MX" b="1" dirty="0" smtClean="0"/>
              <a:t>Cuando no se conocen las varianzas</a:t>
            </a:r>
            <a:r>
              <a:rPr lang="es-MX" dirty="0" smtClean="0"/>
              <a:t>, se puede utilizar la </a:t>
            </a:r>
            <a:r>
              <a:rPr lang="es-MX" b="1" dirty="0" smtClean="0"/>
              <a:t>distribución </a:t>
            </a:r>
            <a:r>
              <a:rPr lang="es-MX" b="1" i="1" dirty="0" smtClean="0"/>
              <a:t>t</a:t>
            </a:r>
            <a:r>
              <a:rPr lang="es-MX" i="1" dirty="0" smtClean="0"/>
              <a:t> </a:t>
            </a:r>
            <a:r>
              <a:rPr lang="es-MX" dirty="0" smtClean="0"/>
              <a:t>para suministrar el factor de confiabilidad.</a:t>
            </a:r>
          </a:p>
          <a:p>
            <a:pPr marL="45720" indent="0">
              <a:buNone/>
            </a:pPr>
            <a:r>
              <a:rPr lang="es-MX" dirty="0" smtClean="0"/>
              <a:t>Se debe saber o suponer que las dos poblaciones siguen </a:t>
            </a:r>
            <a:r>
              <a:rPr lang="es-MX" b="1" dirty="0" smtClean="0"/>
              <a:t>una distribución normal</a:t>
            </a:r>
          </a:p>
          <a:p>
            <a:pPr marL="45720" indent="0">
              <a:buNone/>
            </a:pPr>
            <a:endParaRPr lang="es-MX" dirty="0"/>
          </a:p>
          <a:p>
            <a:pPr marL="45720" indent="0">
              <a:buNone/>
            </a:pPr>
            <a:endParaRPr lang="es-MX" dirty="0" smtClean="0"/>
          </a:p>
          <a:p>
            <a:pPr marL="45720" indent="0">
              <a:buNone/>
            </a:pPr>
            <a:endParaRPr lang="es-MX" dirty="0"/>
          </a:p>
          <a:p>
            <a:pPr marL="45720" indent="0">
              <a:buNone/>
            </a:pPr>
            <a:endParaRPr lang="es-MX" dirty="0" smtClean="0"/>
          </a:p>
          <a:p>
            <a:pPr marL="45720" indent="0">
              <a:buNone/>
            </a:pPr>
            <a:endParaRPr lang="es-MX" i="1" dirty="0"/>
          </a:p>
        </p:txBody>
      </p:sp>
      <p:graphicFrame>
        <p:nvGraphicFramePr>
          <p:cNvPr id="5" name="Diagrama 4"/>
          <p:cNvGraphicFramePr/>
          <p:nvPr>
            <p:extLst>
              <p:ext uri="{D42A27DB-BD31-4B8C-83A1-F6EECF244321}">
                <p14:modId xmlns:p14="http://schemas.microsoft.com/office/powerpoint/2010/main" val="3139542793"/>
              </p:ext>
            </p:extLst>
          </p:nvPr>
        </p:nvGraphicFramePr>
        <p:xfrm>
          <a:off x="681700" y="3585029"/>
          <a:ext cx="10334171" cy="23411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787880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Varianzas poblacionales iguales</a:t>
            </a:r>
            <a:endParaRPr lang="es-MX" dirty="0"/>
          </a:p>
        </p:txBody>
      </p:sp>
      <p:sp>
        <p:nvSpPr>
          <p:cNvPr id="3" name="Marcador de contenido 2"/>
          <p:cNvSpPr>
            <a:spLocks noGrp="1"/>
          </p:cNvSpPr>
          <p:nvPr>
            <p:ph idx="1"/>
          </p:nvPr>
        </p:nvSpPr>
        <p:spPr/>
        <p:txBody>
          <a:bodyPr/>
          <a:lstStyle/>
          <a:p>
            <a:pPr marL="45720" indent="0">
              <a:buNone/>
            </a:pPr>
            <a:r>
              <a:rPr lang="es-MX" dirty="0" smtClean="0"/>
              <a:t>Si las varianzas de las poblaciones son iguales, las dos varianzas de las muestras independientes pueden considerarse como estimaciones de la variancia común.</a:t>
            </a:r>
          </a:p>
          <a:p>
            <a:pPr marL="45720" indent="0">
              <a:buNone/>
            </a:pPr>
            <a:endParaRPr lang="es-MX" dirty="0"/>
          </a:p>
          <a:p>
            <a:pPr marL="45720" indent="0">
              <a:buNone/>
            </a:pPr>
            <a:r>
              <a:rPr lang="es-MX" b="1" dirty="0" smtClean="0"/>
              <a:t>Estimación conjunta de la varianza común </a:t>
            </a:r>
            <a:r>
              <a:rPr lang="es-MX" dirty="0" smtClean="0"/>
              <a:t>(la varianza de la muestra es ponderada con base en sus grados de libertad):</a:t>
            </a:r>
          </a:p>
          <a:p>
            <a:pPr marL="45720" indent="0">
              <a:buNone/>
            </a:pPr>
            <a:endParaRPr lang="es-MX" dirty="0"/>
          </a:p>
        </p:txBody>
      </p:sp>
      <p:pic>
        <p:nvPicPr>
          <p:cNvPr id="4" name="Imagen 3"/>
          <p:cNvPicPr>
            <a:picLocks noChangeAspect="1"/>
          </p:cNvPicPr>
          <p:nvPr/>
        </p:nvPicPr>
        <p:blipFill rotWithShape="1">
          <a:blip r:embed="rId2"/>
          <a:srcRect l="11623" t="-16793" b="-1"/>
          <a:stretch/>
        </p:blipFill>
        <p:spPr>
          <a:xfrm>
            <a:off x="3800544" y="4426856"/>
            <a:ext cx="4302745" cy="1059543"/>
          </a:xfrm>
          <a:prstGeom prst="rect">
            <a:avLst/>
          </a:prstGeom>
          <a:ln w="28575">
            <a:solidFill>
              <a:schemeClr val="accent6"/>
            </a:solidFill>
          </a:ln>
        </p:spPr>
      </p:pic>
    </p:spTree>
    <p:extLst>
      <p:ext uri="{BB962C8B-B14F-4D97-AF65-F5344CB8AC3E}">
        <p14:creationId xmlns:p14="http://schemas.microsoft.com/office/powerpoint/2010/main" val="21748545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¿Qué se puede estimar de una población?</a:t>
            </a:r>
            <a:endParaRPr lang="es-MX" dirty="0"/>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3509820460"/>
              </p:ext>
            </p:extLst>
          </p:nvPr>
        </p:nvGraphicFramePr>
        <p:xfrm>
          <a:off x="4742543" y="2020888"/>
          <a:ext cx="5838371" cy="403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http://www.astrobetter.com/wp-content/uploads/2010/10/math_estimate.gif"/>
          <p:cNvPicPr>
            <a:picLocks noChangeAspect="1" noChangeArrowheads="1"/>
          </p:cNvPicPr>
          <p:nvPr/>
        </p:nvPicPr>
        <p:blipFill rotWithShape="1">
          <a:blip r:embed="rId7">
            <a:extLst>
              <a:ext uri="{28A0092B-C50C-407E-A947-70E740481C1C}">
                <a14:useLocalDpi xmlns:a14="http://schemas.microsoft.com/office/drawing/2010/main" val="0"/>
              </a:ext>
            </a:extLst>
          </a:blip>
          <a:srcRect b="6290"/>
          <a:stretch/>
        </p:blipFill>
        <p:spPr bwMode="auto">
          <a:xfrm flipH="1">
            <a:off x="1636485" y="3106059"/>
            <a:ext cx="2912395" cy="1669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10772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Varianzas poblacionales iguales</a:t>
            </a:r>
            <a:endParaRPr lang="es-MX" dirty="0"/>
          </a:p>
        </p:txBody>
      </p:sp>
      <p:sp>
        <p:nvSpPr>
          <p:cNvPr id="3" name="Marcador de contenido 2"/>
          <p:cNvSpPr>
            <a:spLocks noGrp="1"/>
          </p:cNvSpPr>
          <p:nvPr>
            <p:ph idx="1"/>
          </p:nvPr>
        </p:nvSpPr>
        <p:spPr/>
        <p:txBody>
          <a:bodyPr/>
          <a:lstStyle/>
          <a:p>
            <a:pPr marL="45720" indent="0">
              <a:buNone/>
            </a:pPr>
            <a:r>
              <a:rPr lang="es-MX" dirty="0" smtClean="0"/>
              <a:t>Por lo tanto, el </a:t>
            </a:r>
            <a:r>
              <a:rPr lang="es-MX" dirty="0"/>
              <a:t>intervalo de confianza del 100(1-</a:t>
            </a:r>
            <a:r>
              <a:rPr lang="el-GR" dirty="0">
                <a:latin typeface="Times New Roman" panose="02020603050405020304" pitchFamily="18" charset="0"/>
                <a:cs typeface="Times New Roman" panose="02020603050405020304" pitchFamily="18" charset="0"/>
              </a:rPr>
              <a:t>α</a:t>
            </a:r>
            <a:r>
              <a:rPr lang="es-MX" dirty="0">
                <a:cs typeface="Times New Roman" panose="02020603050405020304" pitchFamily="18" charset="0"/>
              </a:rPr>
              <a:t>) por ciento </a:t>
            </a:r>
            <a:r>
              <a:rPr lang="es-MX" dirty="0" smtClean="0">
                <a:cs typeface="Times New Roman" panose="02020603050405020304" pitchFamily="18" charset="0"/>
              </a:rPr>
              <a:t>para                 es:   </a:t>
            </a:r>
            <a:endParaRPr lang="es-MX" dirty="0"/>
          </a:p>
        </p:txBody>
      </p:sp>
      <p:pic>
        <p:nvPicPr>
          <p:cNvPr id="4" name="Imagen 3"/>
          <p:cNvPicPr>
            <a:picLocks noChangeAspect="1"/>
          </p:cNvPicPr>
          <p:nvPr/>
        </p:nvPicPr>
        <p:blipFill rotWithShape="1">
          <a:blip r:embed="rId2"/>
          <a:srcRect l="20674" t="6345" b="1"/>
          <a:stretch/>
        </p:blipFill>
        <p:spPr>
          <a:xfrm>
            <a:off x="8737600" y="2057400"/>
            <a:ext cx="1059114" cy="456777"/>
          </a:xfrm>
          <a:prstGeom prst="rect">
            <a:avLst/>
          </a:prstGeom>
        </p:spPr>
      </p:pic>
      <p:sp>
        <p:nvSpPr>
          <p:cNvPr id="5" name="CuadroTexto 4"/>
          <p:cNvSpPr txBox="1"/>
          <p:nvPr/>
        </p:nvSpPr>
        <p:spPr>
          <a:xfrm>
            <a:off x="4848328" y="2815770"/>
            <a:ext cx="65" cy="276999"/>
          </a:xfrm>
          <a:prstGeom prst="rect">
            <a:avLst/>
          </a:prstGeom>
          <a:noFill/>
        </p:spPr>
        <p:txBody>
          <a:bodyPr wrap="none" lIns="0" tIns="0" rIns="0" bIns="0" rtlCol="0">
            <a:spAutoFit/>
          </a:bodyPr>
          <a:lstStyle/>
          <a:p>
            <a:endParaRPr lang="es-MX" dirty="0"/>
          </a:p>
        </p:txBody>
      </p:sp>
      <p:pic>
        <p:nvPicPr>
          <p:cNvPr id="7" name="Imagen 6"/>
          <p:cNvPicPr>
            <a:picLocks noChangeAspect="1"/>
          </p:cNvPicPr>
          <p:nvPr/>
        </p:nvPicPr>
        <p:blipFill>
          <a:blip r:embed="rId3"/>
          <a:stretch>
            <a:fillRect/>
          </a:stretch>
        </p:blipFill>
        <p:spPr>
          <a:xfrm>
            <a:off x="4261919" y="2945038"/>
            <a:ext cx="3811037" cy="1131662"/>
          </a:xfrm>
          <a:prstGeom prst="rect">
            <a:avLst/>
          </a:prstGeom>
          <a:ln w="28575">
            <a:solidFill>
              <a:schemeClr val="accent6"/>
            </a:solidFill>
          </a:ln>
        </p:spPr>
      </p:pic>
      <p:sp>
        <p:nvSpPr>
          <p:cNvPr id="9" name="CuadroTexto 8"/>
          <p:cNvSpPr txBox="1"/>
          <p:nvPr/>
        </p:nvSpPr>
        <p:spPr>
          <a:xfrm>
            <a:off x="2807381" y="4610395"/>
            <a:ext cx="6720114" cy="707886"/>
          </a:xfrm>
          <a:prstGeom prst="rect">
            <a:avLst/>
          </a:prstGeom>
          <a:noFill/>
        </p:spPr>
        <p:txBody>
          <a:bodyPr wrap="square" rtlCol="0">
            <a:spAutoFit/>
          </a:bodyPr>
          <a:lstStyle/>
          <a:p>
            <a:r>
              <a:rPr lang="es-MX" sz="2000" dirty="0" smtClean="0"/>
              <a:t>El </a:t>
            </a:r>
            <a:r>
              <a:rPr lang="es-MX" sz="2000" b="1" dirty="0" smtClean="0"/>
              <a:t>número de grados de libertad </a:t>
            </a:r>
            <a:r>
              <a:rPr lang="es-MX" sz="2000" dirty="0" smtClean="0"/>
              <a:t>utilizado para determinar el valor de t que se usa para construir el intervalo es: </a:t>
            </a:r>
            <a:endParaRPr lang="es-MX" sz="2000" dirty="0"/>
          </a:p>
        </p:txBody>
      </p:sp>
      <p:pic>
        <p:nvPicPr>
          <p:cNvPr id="12" name="Imagen 11"/>
          <p:cNvPicPr>
            <a:picLocks noChangeAspect="1"/>
          </p:cNvPicPr>
          <p:nvPr/>
        </p:nvPicPr>
        <p:blipFill>
          <a:blip r:embed="rId4"/>
          <a:stretch>
            <a:fillRect/>
          </a:stretch>
        </p:blipFill>
        <p:spPr>
          <a:xfrm>
            <a:off x="5426709" y="5527293"/>
            <a:ext cx="1481456" cy="359695"/>
          </a:xfrm>
          <a:prstGeom prst="rect">
            <a:avLst/>
          </a:prstGeom>
        </p:spPr>
      </p:pic>
    </p:spTree>
    <p:extLst>
      <p:ext uri="{BB962C8B-B14F-4D97-AF65-F5344CB8AC3E}">
        <p14:creationId xmlns:p14="http://schemas.microsoft.com/office/powerpoint/2010/main" val="185104966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Ejemplo #6</a:t>
            </a:r>
            <a:endParaRPr lang="es-MX" dirty="0"/>
          </a:p>
        </p:txBody>
      </p:sp>
      <p:sp>
        <p:nvSpPr>
          <p:cNvPr id="3" name="Marcador de contenido 2"/>
          <p:cNvSpPr>
            <a:spLocks noGrp="1"/>
          </p:cNvSpPr>
          <p:nvPr>
            <p:ph idx="1"/>
          </p:nvPr>
        </p:nvSpPr>
        <p:spPr/>
        <p:txBody>
          <a:bodyPr/>
          <a:lstStyle/>
          <a:p>
            <a:pPr marL="45720" indent="0">
              <a:buNone/>
            </a:pPr>
            <a:r>
              <a:rPr lang="es-MX" dirty="0" smtClean="0"/>
              <a:t>La medición del diámetro transversal del corazón de hombres y mujeres adultos presenta los siguientes resultados:</a:t>
            </a:r>
          </a:p>
          <a:p>
            <a:pPr marL="45720" indent="0">
              <a:buNone/>
            </a:pPr>
            <a:endParaRPr lang="es-MX" dirty="0"/>
          </a:p>
          <a:p>
            <a:pPr marL="45720" indent="0">
              <a:buNone/>
            </a:pPr>
            <a:endParaRPr lang="es-MX" dirty="0" smtClean="0"/>
          </a:p>
          <a:p>
            <a:pPr marL="45720" indent="0">
              <a:buNone/>
            </a:pPr>
            <a:endParaRPr lang="es-MX" dirty="0"/>
          </a:p>
          <a:p>
            <a:pPr marL="45720" indent="0">
              <a:buNone/>
            </a:pPr>
            <a:endParaRPr lang="es-MX" dirty="0" smtClean="0"/>
          </a:p>
          <a:p>
            <a:pPr marL="45720" indent="0">
              <a:buNone/>
            </a:pPr>
            <a:r>
              <a:rPr lang="es-MX" dirty="0" smtClean="0"/>
              <a:t>Considere que las poblaciones siguen una distribución normal con variancias iguales y construya un intervalo de confianza del 90% para la diferencia de medias. </a:t>
            </a:r>
          </a:p>
          <a:p>
            <a:pPr marL="45720" indent="0">
              <a:buNone/>
            </a:pPr>
            <a:endParaRPr lang="es-MX" dirty="0"/>
          </a:p>
        </p:txBody>
      </p:sp>
      <p:graphicFrame>
        <p:nvGraphicFramePr>
          <p:cNvPr id="4" name="Tabla 3"/>
          <p:cNvGraphicFramePr>
            <a:graphicFrameLocks noGrp="1"/>
          </p:cNvGraphicFramePr>
          <p:nvPr>
            <p:extLst>
              <p:ext uri="{D42A27DB-BD31-4B8C-83A1-F6EECF244321}">
                <p14:modId xmlns:p14="http://schemas.microsoft.com/office/powerpoint/2010/main" val="2131950700"/>
              </p:ext>
            </p:extLst>
          </p:nvPr>
        </p:nvGraphicFramePr>
        <p:xfrm>
          <a:off x="1827667" y="3132364"/>
          <a:ext cx="8422577" cy="11125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326577">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gridCol w="2032000">
                  <a:extLst>
                    <a:ext uri="{9D8B030D-6E8A-4147-A177-3AD203B41FA5}">
                      <a16:colId xmlns:a16="http://schemas.microsoft.com/office/drawing/2014/main" val="20003"/>
                    </a:ext>
                  </a:extLst>
                </a:gridCol>
              </a:tblGrid>
              <a:tr h="370840">
                <a:tc>
                  <a:txBody>
                    <a:bodyPr/>
                    <a:lstStyle/>
                    <a:p>
                      <a:pPr algn="ctr"/>
                      <a:r>
                        <a:rPr lang="es-MX" dirty="0" smtClean="0">
                          <a:solidFill>
                            <a:schemeClr val="tx1"/>
                          </a:solidFill>
                        </a:rPr>
                        <a:t>Grupo</a:t>
                      </a:r>
                      <a:endParaRPr lang="es-MX" dirty="0">
                        <a:solidFill>
                          <a:schemeClr val="tx1"/>
                        </a:solidFill>
                      </a:endParaRPr>
                    </a:p>
                  </a:txBody>
                  <a:tcPr/>
                </a:tc>
                <a:tc>
                  <a:txBody>
                    <a:bodyPr/>
                    <a:lstStyle/>
                    <a:p>
                      <a:pPr algn="ctr"/>
                      <a:r>
                        <a:rPr lang="es-MX" dirty="0" smtClean="0">
                          <a:solidFill>
                            <a:schemeClr val="tx1"/>
                          </a:solidFill>
                        </a:rPr>
                        <a:t>Tamaño de la muestra</a:t>
                      </a:r>
                      <a:endParaRPr lang="es-MX" dirty="0">
                        <a:solidFill>
                          <a:schemeClr val="tx1"/>
                        </a:solidFill>
                      </a:endParaRPr>
                    </a:p>
                  </a:txBody>
                  <a:tcPr/>
                </a:tc>
                <a:tc>
                  <a:txBody>
                    <a:bodyPr/>
                    <a:lstStyle/>
                    <a:p>
                      <a:pPr algn="ctr"/>
                      <a:r>
                        <a:rPr lang="es-MX" dirty="0" smtClean="0">
                          <a:solidFill>
                            <a:schemeClr val="tx1"/>
                          </a:solidFill>
                        </a:rPr>
                        <a:t>     (cm)</a:t>
                      </a:r>
                      <a:endParaRPr lang="es-MX" dirty="0">
                        <a:solidFill>
                          <a:schemeClr val="tx1"/>
                        </a:solidFill>
                      </a:endParaRPr>
                    </a:p>
                  </a:txBody>
                  <a:tcPr/>
                </a:tc>
                <a:tc>
                  <a:txBody>
                    <a:bodyPr/>
                    <a:lstStyle/>
                    <a:p>
                      <a:pPr algn="ctr"/>
                      <a:r>
                        <a:rPr lang="es-MX" baseline="0" dirty="0" smtClean="0">
                          <a:solidFill>
                            <a:schemeClr val="tx1"/>
                          </a:solidFill>
                        </a:rPr>
                        <a:t>s (cm)</a:t>
                      </a:r>
                      <a:endParaRPr lang="es-MX" dirty="0">
                        <a:solidFill>
                          <a:schemeClr val="tx1"/>
                        </a:solidFill>
                      </a:endParaRPr>
                    </a:p>
                  </a:txBody>
                  <a:tcPr/>
                </a:tc>
                <a:extLst>
                  <a:ext uri="{0D108BD9-81ED-4DB2-BD59-A6C34878D82A}">
                    <a16:rowId xmlns:a16="http://schemas.microsoft.com/office/drawing/2014/main" val="10000"/>
                  </a:ext>
                </a:extLst>
              </a:tr>
              <a:tr h="370840">
                <a:tc>
                  <a:txBody>
                    <a:bodyPr/>
                    <a:lstStyle/>
                    <a:p>
                      <a:pPr algn="ctr"/>
                      <a:r>
                        <a:rPr lang="es-MX" dirty="0" smtClean="0">
                          <a:solidFill>
                            <a:schemeClr val="tx1"/>
                          </a:solidFill>
                        </a:rPr>
                        <a:t>Varones</a:t>
                      </a:r>
                      <a:endParaRPr lang="es-MX" dirty="0">
                        <a:solidFill>
                          <a:schemeClr val="tx1"/>
                        </a:solidFill>
                      </a:endParaRPr>
                    </a:p>
                  </a:txBody>
                  <a:tcPr/>
                </a:tc>
                <a:tc>
                  <a:txBody>
                    <a:bodyPr/>
                    <a:lstStyle/>
                    <a:p>
                      <a:pPr algn="ctr"/>
                      <a:r>
                        <a:rPr lang="es-MX" dirty="0" smtClean="0">
                          <a:solidFill>
                            <a:schemeClr val="tx1"/>
                          </a:solidFill>
                        </a:rPr>
                        <a:t>12</a:t>
                      </a:r>
                      <a:endParaRPr lang="es-MX" dirty="0">
                        <a:solidFill>
                          <a:schemeClr val="tx1"/>
                        </a:solidFill>
                      </a:endParaRPr>
                    </a:p>
                  </a:txBody>
                  <a:tcPr/>
                </a:tc>
                <a:tc>
                  <a:txBody>
                    <a:bodyPr/>
                    <a:lstStyle/>
                    <a:p>
                      <a:pPr algn="ctr"/>
                      <a:r>
                        <a:rPr lang="es-MX" dirty="0" smtClean="0">
                          <a:solidFill>
                            <a:schemeClr val="tx1"/>
                          </a:solidFill>
                        </a:rPr>
                        <a:t>13.21</a:t>
                      </a:r>
                      <a:endParaRPr lang="es-MX" dirty="0">
                        <a:solidFill>
                          <a:schemeClr val="tx1"/>
                        </a:solidFill>
                      </a:endParaRPr>
                    </a:p>
                  </a:txBody>
                  <a:tcPr/>
                </a:tc>
                <a:tc>
                  <a:txBody>
                    <a:bodyPr/>
                    <a:lstStyle/>
                    <a:p>
                      <a:pPr algn="ctr"/>
                      <a:r>
                        <a:rPr lang="es-MX" dirty="0" smtClean="0">
                          <a:solidFill>
                            <a:schemeClr val="tx1"/>
                          </a:solidFill>
                        </a:rPr>
                        <a:t>1.05</a:t>
                      </a:r>
                      <a:endParaRPr lang="es-MX" dirty="0">
                        <a:solidFill>
                          <a:schemeClr val="tx1"/>
                        </a:solidFill>
                      </a:endParaRPr>
                    </a:p>
                  </a:txBody>
                  <a:tcPr/>
                </a:tc>
                <a:extLst>
                  <a:ext uri="{0D108BD9-81ED-4DB2-BD59-A6C34878D82A}">
                    <a16:rowId xmlns:a16="http://schemas.microsoft.com/office/drawing/2014/main" val="10001"/>
                  </a:ext>
                </a:extLst>
              </a:tr>
              <a:tr h="370840">
                <a:tc>
                  <a:txBody>
                    <a:bodyPr/>
                    <a:lstStyle/>
                    <a:p>
                      <a:pPr algn="ctr"/>
                      <a:r>
                        <a:rPr lang="es-MX" dirty="0" smtClean="0">
                          <a:solidFill>
                            <a:schemeClr val="tx1"/>
                          </a:solidFill>
                        </a:rPr>
                        <a:t>Mujeres</a:t>
                      </a:r>
                      <a:endParaRPr lang="es-MX" dirty="0">
                        <a:solidFill>
                          <a:schemeClr val="tx1"/>
                        </a:solidFill>
                      </a:endParaRPr>
                    </a:p>
                  </a:txBody>
                  <a:tcPr/>
                </a:tc>
                <a:tc>
                  <a:txBody>
                    <a:bodyPr/>
                    <a:lstStyle/>
                    <a:p>
                      <a:pPr algn="ctr"/>
                      <a:r>
                        <a:rPr lang="es-MX" dirty="0" smtClean="0">
                          <a:solidFill>
                            <a:schemeClr val="tx1"/>
                          </a:solidFill>
                        </a:rPr>
                        <a:t>9</a:t>
                      </a:r>
                      <a:endParaRPr lang="es-MX" dirty="0">
                        <a:solidFill>
                          <a:schemeClr val="tx1"/>
                        </a:solidFill>
                      </a:endParaRPr>
                    </a:p>
                  </a:txBody>
                  <a:tcPr/>
                </a:tc>
                <a:tc>
                  <a:txBody>
                    <a:bodyPr/>
                    <a:lstStyle/>
                    <a:p>
                      <a:pPr algn="ctr"/>
                      <a:r>
                        <a:rPr lang="es-MX" dirty="0" smtClean="0">
                          <a:solidFill>
                            <a:schemeClr val="tx1"/>
                          </a:solidFill>
                        </a:rPr>
                        <a:t>11.00</a:t>
                      </a:r>
                      <a:endParaRPr lang="es-MX" dirty="0">
                        <a:solidFill>
                          <a:schemeClr val="tx1"/>
                        </a:solidFill>
                      </a:endParaRPr>
                    </a:p>
                  </a:txBody>
                  <a:tcPr/>
                </a:tc>
                <a:tc>
                  <a:txBody>
                    <a:bodyPr/>
                    <a:lstStyle/>
                    <a:p>
                      <a:pPr algn="ctr"/>
                      <a:r>
                        <a:rPr lang="es-MX" dirty="0" smtClean="0">
                          <a:solidFill>
                            <a:schemeClr val="tx1"/>
                          </a:solidFill>
                        </a:rPr>
                        <a:t>1.01</a:t>
                      </a:r>
                      <a:endParaRPr lang="es-MX" dirty="0">
                        <a:solidFill>
                          <a:schemeClr val="tx1"/>
                        </a:solidFill>
                      </a:endParaRPr>
                    </a:p>
                  </a:txBody>
                  <a:tcPr/>
                </a:tc>
                <a:extLst>
                  <a:ext uri="{0D108BD9-81ED-4DB2-BD59-A6C34878D82A}">
                    <a16:rowId xmlns:a16="http://schemas.microsoft.com/office/drawing/2014/main" val="10002"/>
                  </a:ext>
                </a:extLst>
              </a:tr>
            </a:tbl>
          </a:graphicData>
        </a:graphic>
      </p:graphicFrame>
      <p:pic>
        <p:nvPicPr>
          <p:cNvPr id="5" name="Imagen 4"/>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t="19604" r="86666" b="40720"/>
          <a:stretch/>
        </p:blipFill>
        <p:spPr>
          <a:xfrm>
            <a:off x="6704713" y="3067504"/>
            <a:ext cx="320202" cy="594176"/>
          </a:xfrm>
          <a:prstGeom prst="rect">
            <a:avLst/>
          </a:prstGeom>
          <a:ln w="38100">
            <a:noFill/>
          </a:ln>
        </p:spPr>
      </p:pic>
    </p:spTree>
    <p:extLst>
      <p:ext uri="{BB962C8B-B14F-4D97-AF65-F5344CB8AC3E}">
        <p14:creationId xmlns:p14="http://schemas.microsoft.com/office/powerpoint/2010/main" val="29653506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847803" y="3608100"/>
            <a:ext cx="3852147" cy="310158"/>
          </a:xfrm>
        </p:spPr>
        <p:txBody>
          <a:bodyPr>
            <a:normAutofit fontScale="92500" lnSpcReduction="20000"/>
          </a:bodyPr>
          <a:lstStyle/>
          <a:p>
            <a:pPr marL="45720" indent="0">
              <a:buNone/>
            </a:pPr>
            <a:r>
              <a:rPr lang="es-MX" sz="2000" dirty="0" smtClean="0"/>
              <a:t>Grados </a:t>
            </a:r>
            <a:r>
              <a:rPr lang="es-MX" sz="2000" dirty="0"/>
              <a:t>de </a:t>
            </a:r>
            <a:r>
              <a:rPr lang="es-MX" sz="2000" dirty="0" smtClean="0"/>
              <a:t>libertad</a:t>
            </a:r>
            <a:endParaRPr lang="es-MX" sz="2000" i="1" dirty="0"/>
          </a:p>
        </p:txBody>
      </p:sp>
      <p:pic>
        <p:nvPicPr>
          <p:cNvPr id="5" name="Imagen 4"/>
          <p:cNvPicPr>
            <a:picLocks noChangeAspect="1"/>
          </p:cNvPicPr>
          <p:nvPr/>
        </p:nvPicPr>
        <p:blipFill>
          <a:blip r:embed="rId2"/>
          <a:stretch>
            <a:fillRect/>
          </a:stretch>
        </p:blipFill>
        <p:spPr>
          <a:xfrm>
            <a:off x="570003" y="392862"/>
            <a:ext cx="3237387" cy="952172"/>
          </a:xfrm>
          <a:prstGeom prst="rect">
            <a:avLst/>
          </a:prstGeom>
        </p:spPr>
      </p:pic>
      <p:pic>
        <p:nvPicPr>
          <p:cNvPr id="8" name="Imagen 7"/>
          <p:cNvPicPr>
            <a:picLocks noChangeAspect="1"/>
          </p:cNvPicPr>
          <p:nvPr/>
        </p:nvPicPr>
        <p:blipFill>
          <a:blip r:embed="rId3"/>
          <a:stretch>
            <a:fillRect/>
          </a:stretch>
        </p:blipFill>
        <p:spPr>
          <a:xfrm>
            <a:off x="4231066" y="555434"/>
            <a:ext cx="3158002" cy="701101"/>
          </a:xfrm>
          <a:prstGeom prst="rect">
            <a:avLst/>
          </a:prstGeom>
        </p:spPr>
      </p:pic>
      <mc:AlternateContent xmlns:mc="http://schemas.openxmlformats.org/markup-compatibility/2006" xmlns:a14="http://schemas.microsoft.com/office/drawing/2010/main">
        <mc:Choice Requires="a14">
          <p:sp>
            <p:nvSpPr>
              <p:cNvPr id="11" name="CuadroTexto 10"/>
              <p:cNvSpPr txBox="1"/>
              <p:nvPr/>
            </p:nvSpPr>
            <p:spPr>
              <a:xfrm>
                <a:off x="9769311" y="3769324"/>
                <a:ext cx="186127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2000" i="1" smtClean="0">
                          <a:latin typeface="Cambria Math" panose="02040503050406030204" pitchFamily="18" charset="0"/>
                        </a:rPr>
                        <m:t>1</m:t>
                      </m:r>
                      <m:r>
                        <a:rPr lang="es-MX" sz="2000" b="0" i="1" smtClean="0">
                          <a:latin typeface="Cambria Math" panose="02040503050406030204" pitchFamily="18" charset="0"/>
                        </a:rPr>
                        <m:t>2+9−2=19</m:t>
                      </m:r>
                    </m:oMath>
                  </m:oMathPara>
                </a14:m>
                <a:endParaRPr lang="es-MX" dirty="0"/>
              </a:p>
            </p:txBody>
          </p:sp>
        </mc:Choice>
        <mc:Fallback xmlns="">
          <p:sp>
            <p:nvSpPr>
              <p:cNvPr id="11" name="CuadroTexto 10"/>
              <p:cNvSpPr txBox="1">
                <a:spLocks noRot="1" noChangeAspect="1" noMove="1" noResize="1" noEditPoints="1" noAdjustHandles="1" noChangeArrowheads="1" noChangeShapeType="1" noTextEdit="1"/>
              </p:cNvSpPr>
              <p:nvPr/>
            </p:nvSpPr>
            <p:spPr>
              <a:xfrm>
                <a:off x="9769311" y="3769324"/>
                <a:ext cx="1861279" cy="307777"/>
              </a:xfrm>
              <a:prstGeom prst="rect">
                <a:avLst/>
              </a:prstGeom>
              <a:blipFill rotWithShape="0">
                <a:blip r:embed="rId4"/>
                <a:stretch>
                  <a:fillRect l="-2951" r="-2623" b="-5882"/>
                </a:stretch>
              </a:blipFill>
            </p:spPr>
            <p:txBody>
              <a:bodyPr/>
              <a:lstStyle/>
              <a:p>
                <a:r>
                  <a:rPr lang="es-MX">
                    <a:noFill/>
                  </a:rPr>
                  <a:t> </a:t>
                </a:r>
              </a:p>
            </p:txBody>
          </p:sp>
        </mc:Fallback>
      </mc:AlternateContent>
      <p:pic>
        <p:nvPicPr>
          <p:cNvPr id="12" name="Imagen 11"/>
          <p:cNvPicPr>
            <a:picLocks noChangeAspect="1"/>
          </p:cNvPicPr>
          <p:nvPr/>
        </p:nvPicPr>
        <p:blipFill>
          <a:blip r:embed="rId5"/>
          <a:stretch>
            <a:fillRect/>
          </a:stretch>
        </p:blipFill>
        <p:spPr>
          <a:xfrm>
            <a:off x="9769311" y="3308297"/>
            <a:ext cx="1481456" cy="359695"/>
          </a:xfrm>
          <a:prstGeom prst="rect">
            <a:avLst/>
          </a:prstGeom>
        </p:spPr>
      </p:pic>
      <p:pic>
        <p:nvPicPr>
          <p:cNvPr id="15" name="Imagen 14"/>
          <p:cNvPicPr>
            <a:picLocks noChangeAspect="1"/>
          </p:cNvPicPr>
          <p:nvPr/>
        </p:nvPicPr>
        <p:blipFill>
          <a:blip r:embed="rId6"/>
          <a:stretch>
            <a:fillRect/>
          </a:stretch>
        </p:blipFill>
        <p:spPr>
          <a:xfrm>
            <a:off x="4303636" y="1525366"/>
            <a:ext cx="3525392" cy="623274"/>
          </a:xfrm>
          <a:prstGeom prst="rect">
            <a:avLst/>
          </a:prstGeom>
        </p:spPr>
      </p:pic>
      <p:pic>
        <p:nvPicPr>
          <p:cNvPr id="1026" name="Picture 2" descr="http://www2.dis.ulpgc.es/~ii-pest/tablas13.gif"/>
          <p:cNvPicPr>
            <a:picLocks noChangeAspect="1" noChangeArrowheads="1"/>
          </p:cNvPicPr>
          <p:nvPr/>
        </p:nvPicPr>
        <p:blipFill rotWithShape="1">
          <a:blip r:embed="rId7">
            <a:extLst>
              <a:ext uri="{28A0092B-C50C-407E-A947-70E740481C1C}">
                <a14:useLocalDpi xmlns:a14="http://schemas.microsoft.com/office/drawing/2010/main" val="0"/>
              </a:ext>
            </a:extLst>
          </a:blip>
          <a:srcRect l="25677" t="14288" r="23956" b="80006"/>
          <a:stretch/>
        </p:blipFill>
        <p:spPr bwMode="auto">
          <a:xfrm>
            <a:off x="5810067" y="4200763"/>
            <a:ext cx="6016466" cy="9576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www2.dis.ulpgc.es/~ii-pest/tablas13.gif"/>
          <p:cNvPicPr>
            <a:picLocks noChangeAspect="1" noChangeArrowheads="1"/>
          </p:cNvPicPr>
          <p:nvPr/>
        </p:nvPicPr>
        <p:blipFill rotWithShape="1">
          <a:blip r:embed="rId7">
            <a:extLst>
              <a:ext uri="{28A0092B-C50C-407E-A947-70E740481C1C}">
                <a14:useLocalDpi xmlns:a14="http://schemas.microsoft.com/office/drawing/2010/main" val="0"/>
              </a:ext>
            </a:extLst>
          </a:blip>
          <a:srcRect l="25677" t="43457" r="23956" b="49374"/>
          <a:stretch/>
        </p:blipFill>
        <p:spPr bwMode="auto">
          <a:xfrm>
            <a:off x="5810067" y="5232809"/>
            <a:ext cx="6016468" cy="1203294"/>
          </a:xfrm>
          <a:prstGeom prst="rect">
            <a:avLst/>
          </a:prstGeom>
          <a:noFill/>
          <a:extLst>
            <a:ext uri="{909E8E84-426E-40DD-AFC4-6F175D3DCCD1}">
              <a14:hiddenFill xmlns:a14="http://schemas.microsoft.com/office/drawing/2010/main">
                <a:solidFill>
                  <a:srgbClr val="FFFFFF"/>
                </a:solidFill>
              </a14:hiddenFill>
            </a:ext>
          </a:extLst>
        </p:spPr>
      </p:pic>
      <p:sp>
        <p:nvSpPr>
          <p:cNvPr id="16" name="Rectángulo 15"/>
          <p:cNvSpPr/>
          <p:nvPr/>
        </p:nvSpPr>
        <p:spPr>
          <a:xfrm>
            <a:off x="7678057" y="5797819"/>
            <a:ext cx="899886" cy="34863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mc:AlternateContent xmlns:mc="http://schemas.openxmlformats.org/markup-compatibility/2006" xmlns:a14="http://schemas.microsoft.com/office/drawing/2010/main">
        <mc:Choice Requires="a14">
          <p:sp>
            <p:nvSpPr>
              <p:cNvPr id="20" name="CuadroTexto 19"/>
              <p:cNvSpPr txBox="1"/>
              <p:nvPr/>
            </p:nvSpPr>
            <p:spPr>
              <a:xfrm>
                <a:off x="570002" y="3962422"/>
                <a:ext cx="2006960" cy="369332"/>
              </a:xfrm>
              <a:prstGeom prst="rect">
                <a:avLst/>
              </a:prstGeom>
              <a:noFill/>
              <a:ln w="28575">
                <a:solidFill>
                  <a:schemeClr val="accent6"/>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2400" b="0" i="1" smtClean="0">
                          <a:latin typeface="Cambria Math" panose="02040503050406030204" pitchFamily="18" charset="0"/>
                        </a:rPr>
                        <m:t>1.4216, 2.9984</m:t>
                      </m:r>
                    </m:oMath>
                  </m:oMathPara>
                </a14:m>
                <a:endParaRPr lang="es-MX" dirty="0"/>
              </a:p>
            </p:txBody>
          </p:sp>
        </mc:Choice>
        <mc:Fallback xmlns="">
          <p:sp>
            <p:nvSpPr>
              <p:cNvPr id="20" name="CuadroTexto 19"/>
              <p:cNvSpPr txBox="1">
                <a:spLocks noRot="1" noChangeAspect="1" noMove="1" noResize="1" noEditPoints="1" noAdjustHandles="1" noChangeArrowheads="1" noChangeShapeType="1" noTextEdit="1"/>
              </p:cNvSpPr>
              <p:nvPr/>
            </p:nvSpPr>
            <p:spPr>
              <a:xfrm>
                <a:off x="570002" y="3962422"/>
                <a:ext cx="2006960" cy="369332"/>
              </a:xfrm>
              <a:prstGeom prst="rect">
                <a:avLst/>
              </a:prstGeom>
              <a:blipFill rotWithShape="0">
                <a:blip r:embed="rId8"/>
                <a:stretch>
                  <a:fillRect l="-2695" r="-2395" b="-1515"/>
                </a:stretch>
              </a:blipFill>
              <a:ln w="28575">
                <a:solidFill>
                  <a:schemeClr val="accent6"/>
                </a:solidFill>
              </a:ln>
            </p:spPr>
            <p:txBody>
              <a:bodyPr/>
              <a:lstStyle/>
              <a:p>
                <a:r>
                  <a:rPr lang="es-MX">
                    <a:noFill/>
                  </a:rPr>
                  <a:t> </a:t>
                </a:r>
              </a:p>
            </p:txBody>
          </p:sp>
        </mc:Fallback>
      </mc:AlternateContent>
      <p:pic>
        <p:nvPicPr>
          <p:cNvPr id="18" name="Imagen 17"/>
          <p:cNvPicPr>
            <a:picLocks noChangeAspect="1"/>
          </p:cNvPicPr>
          <p:nvPr/>
        </p:nvPicPr>
        <p:blipFill>
          <a:blip r:embed="rId9"/>
          <a:stretch>
            <a:fillRect/>
          </a:stretch>
        </p:blipFill>
        <p:spPr>
          <a:xfrm>
            <a:off x="439025" y="2565494"/>
            <a:ext cx="5371042" cy="585267"/>
          </a:xfrm>
          <a:prstGeom prst="rect">
            <a:avLst/>
          </a:prstGeom>
        </p:spPr>
      </p:pic>
      <p:pic>
        <p:nvPicPr>
          <p:cNvPr id="21" name="Imagen 20"/>
          <p:cNvPicPr>
            <a:picLocks noChangeAspect="1"/>
          </p:cNvPicPr>
          <p:nvPr/>
        </p:nvPicPr>
        <p:blipFill>
          <a:blip r:embed="rId10"/>
          <a:stretch>
            <a:fillRect/>
          </a:stretch>
        </p:blipFill>
        <p:spPr>
          <a:xfrm>
            <a:off x="467414" y="3308297"/>
            <a:ext cx="2255716" cy="384081"/>
          </a:xfrm>
          <a:prstGeom prst="rect">
            <a:avLst/>
          </a:prstGeom>
        </p:spPr>
      </p:pic>
      <p:sp>
        <p:nvSpPr>
          <p:cNvPr id="24" name="CuadroTexto 23"/>
          <p:cNvSpPr txBox="1"/>
          <p:nvPr/>
        </p:nvSpPr>
        <p:spPr>
          <a:xfrm>
            <a:off x="467414" y="4946120"/>
            <a:ext cx="4975443" cy="923330"/>
          </a:xfrm>
          <a:prstGeom prst="rect">
            <a:avLst/>
          </a:prstGeom>
          <a:noFill/>
          <a:ln w="38100">
            <a:solidFill>
              <a:srgbClr val="92D050"/>
            </a:solidFill>
          </a:ln>
        </p:spPr>
        <p:txBody>
          <a:bodyPr wrap="square" rtlCol="0">
            <a:spAutoFit/>
          </a:bodyPr>
          <a:lstStyle/>
          <a:p>
            <a:r>
              <a:rPr lang="es-MX" dirty="0" smtClean="0"/>
              <a:t>Debido a que el intervalo NO contiene al cero, se puede decir con un 90% de confianza, que las medias de las dos poblaciones son diferentes. </a:t>
            </a:r>
            <a:endParaRPr lang="es-MX" dirty="0"/>
          </a:p>
        </p:txBody>
      </p:sp>
    </p:spTree>
    <p:extLst>
      <p:ext uri="{BB962C8B-B14F-4D97-AF65-F5344CB8AC3E}">
        <p14:creationId xmlns:p14="http://schemas.microsoft.com/office/powerpoint/2010/main" val="350349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P spid="16" grpId="0" animBg="1"/>
      <p:bldP spid="20" grpId="0" animBg="1"/>
      <p:bldP spid="2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Varianzas poblacionales distintas</a:t>
            </a:r>
            <a:endParaRPr lang="es-MX" dirty="0"/>
          </a:p>
        </p:txBody>
      </p:sp>
      <p:sp>
        <p:nvSpPr>
          <p:cNvPr id="3" name="Marcador de contenido 2"/>
          <p:cNvSpPr>
            <a:spLocks noGrp="1"/>
          </p:cNvSpPr>
          <p:nvPr>
            <p:ph idx="1"/>
          </p:nvPr>
        </p:nvSpPr>
        <p:spPr/>
        <p:txBody>
          <a:bodyPr/>
          <a:lstStyle/>
          <a:p>
            <a:pPr marL="45720" indent="0">
              <a:buNone/>
            </a:pPr>
            <a:r>
              <a:rPr lang="es-MX" dirty="0" smtClean="0"/>
              <a:t>Cuando las varianzas poblacionales son distintas, la distribución </a:t>
            </a:r>
            <a:r>
              <a:rPr lang="es-MX" i="1" dirty="0" smtClean="0"/>
              <a:t>t</a:t>
            </a:r>
            <a:r>
              <a:rPr lang="es-MX" dirty="0" smtClean="0"/>
              <a:t> no se puede utilizar en forma habitual.</a:t>
            </a:r>
          </a:p>
          <a:p>
            <a:pPr marL="45720" indent="0">
              <a:buNone/>
            </a:pPr>
            <a:r>
              <a:rPr lang="es-MX" dirty="0" smtClean="0"/>
              <a:t>La solución propuesta por </a:t>
            </a:r>
            <a:r>
              <a:rPr lang="es-MX" dirty="0" err="1" smtClean="0"/>
              <a:t>Cochran</a:t>
            </a:r>
            <a:r>
              <a:rPr lang="es-MX" dirty="0" smtClean="0"/>
              <a:t> es calcular el factor de confiabilidad de esta manera:</a:t>
            </a:r>
          </a:p>
          <a:p>
            <a:pPr marL="45720" indent="0">
              <a:buNone/>
            </a:pPr>
            <a:endParaRPr lang="es-MX" dirty="0" smtClean="0"/>
          </a:p>
          <a:p>
            <a:pPr marL="45720" indent="0">
              <a:buNone/>
            </a:pPr>
            <a:endParaRPr lang="es-MX" dirty="0"/>
          </a:p>
          <a:p>
            <a:pPr marL="45720" indent="0">
              <a:buNone/>
            </a:pPr>
            <a:endParaRPr lang="es-MX" dirty="0" smtClean="0"/>
          </a:p>
          <a:p>
            <a:pPr marL="45720" indent="0">
              <a:buNone/>
            </a:pPr>
            <a:endParaRPr lang="es-MX" dirty="0" smtClean="0"/>
          </a:p>
        </p:txBody>
      </p:sp>
      <p:pic>
        <p:nvPicPr>
          <p:cNvPr id="5" name="Imagen 4"/>
          <p:cNvPicPr>
            <a:picLocks noChangeAspect="1"/>
          </p:cNvPicPr>
          <p:nvPr/>
        </p:nvPicPr>
        <p:blipFill rotWithShape="1">
          <a:blip r:embed="rId2"/>
          <a:srcRect l="15208" t="-8587"/>
          <a:stretch/>
        </p:blipFill>
        <p:spPr>
          <a:xfrm>
            <a:off x="1143000" y="3962401"/>
            <a:ext cx="2900170" cy="711200"/>
          </a:xfrm>
          <a:prstGeom prst="rect">
            <a:avLst/>
          </a:prstGeom>
          <a:ln w="28575">
            <a:solidFill>
              <a:schemeClr val="accent6"/>
            </a:solidFill>
          </a:ln>
        </p:spPr>
      </p:pic>
      <p:pic>
        <p:nvPicPr>
          <p:cNvPr id="11" name="Imagen 10"/>
          <p:cNvPicPr>
            <a:picLocks noChangeAspect="1"/>
          </p:cNvPicPr>
          <p:nvPr/>
        </p:nvPicPr>
        <p:blipFill>
          <a:blip r:embed="rId3"/>
          <a:stretch>
            <a:fillRect/>
          </a:stretch>
        </p:blipFill>
        <p:spPr>
          <a:xfrm>
            <a:off x="4664164" y="4076700"/>
            <a:ext cx="6724471" cy="2316681"/>
          </a:xfrm>
          <a:prstGeom prst="rect">
            <a:avLst/>
          </a:prstGeom>
        </p:spPr>
      </p:pic>
    </p:spTree>
    <p:extLst>
      <p:ext uri="{BB962C8B-B14F-4D97-AF65-F5344CB8AC3E}">
        <p14:creationId xmlns:p14="http://schemas.microsoft.com/office/powerpoint/2010/main" val="171777158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Varianzas poblacionales distintas</a:t>
            </a:r>
            <a:endParaRPr lang="es-MX" dirty="0"/>
          </a:p>
        </p:txBody>
      </p:sp>
      <p:sp>
        <p:nvSpPr>
          <p:cNvPr id="3" name="Marcador de contenido 2"/>
          <p:cNvSpPr>
            <a:spLocks noGrp="1"/>
          </p:cNvSpPr>
          <p:nvPr>
            <p:ph idx="1"/>
          </p:nvPr>
        </p:nvSpPr>
        <p:spPr/>
        <p:txBody>
          <a:bodyPr/>
          <a:lstStyle/>
          <a:p>
            <a:pPr marL="45720" indent="0">
              <a:buNone/>
            </a:pPr>
            <a:r>
              <a:rPr lang="es-MX" dirty="0"/>
              <a:t>Por lo tanto, el intervalo de confianza del 100(1-</a:t>
            </a:r>
            <a:r>
              <a:rPr lang="el-GR" dirty="0">
                <a:latin typeface="Times New Roman" panose="02020603050405020304" pitchFamily="18" charset="0"/>
                <a:cs typeface="Times New Roman" panose="02020603050405020304" pitchFamily="18" charset="0"/>
              </a:rPr>
              <a:t>α</a:t>
            </a:r>
            <a:r>
              <a:rPr lang="es-MX" dirty="0">
                <a:cs typeface="Times New Roman" panose="02020603050405020304" pitchFamily="18" charset="0"/>
              </a:rPr>
              <a:t>) por ciento para                 es:   </a:t>
            </a:r>
            <a:endParaRPr lang="es-MX" dirty="0"/>
          </a:p>
          <a:p>
            <a:pPr marL="45720" indent="0">
              <a:buNone/>
            </a:pPr>
            <a:endParaRPr lang="es-MX" dirty="0"/>
          </a:p>
        </p:txBody>
      </p:sp>
      <p:pic>
        <p:nvPicPr>
          <p:cNvPr id="6" name="Imagen 5"/>
          <p:cNvPicPr>
            <a:picLocks noChangeAspect="1"/>
          </p:cNvPicPr>
          <p:nvPr/>
        </p:nvPicPr>
        <p:blipFill rotWithShape="1">
          <a:blip r:embed="rId2"/>
          <a:srcRect l="20674" t="6345" b="1"/>
          <a:stretch/>
        </p:blipFill>
        <p:spPr>
          <a:xfrm>
            <a:off x="8737600" y="2057400"/>
            <a:ext cx="1059114" cy="456777"/>
          </a:xfrm>
          <a:prstGeom prst="rect">
            <a:avLst/>
          </a:prstGeom>
        </p:spPr>
      </p:pic>
      <p:pic>
        <p:nvPicPr>
          <p:cNvPr id="8" name="Imagen 7"/>
          <p:cNvPicPr>
            <a:picLocks noChangeAspect="1"/>
          </p:cNvPicPr>
          <p:nvPr/>
        </p:nvPicPr>
        <p:blipFill>
          <a:blip r:embed="rId3"/>
          <a:stretch>
            <a:fillRect/>
          </a:stretch>
        </p:blipFill>
        <p:spPr>
          <a:xfrm>
            <a:off x="3960595" y="3035046"/>
            <a:ext cx="4413685" cy="1232154"/>
          </a:xfrm>
          <a:prstGeom prst="rect">
            <a:avLst/>
          </a:prstGeom>
          <a:ln w="28575">
            <a:solidFill>
              <a:schemeClr val="accent6"/>
            </a:solidFill>
          </a:ln>
        </p:spPr>
      </p:pic>
    </p:spTree>
    <p:extLst>
      <p:ext uri="{BB962C8B-B14F-4D97-AF65-F5344CB8AC3E}">
        <p14:creationId xmlns:p14="http://schemas.microsoft.com/office/powerpoint/2010/main" val="17668154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Ejemplo #7</a:t>
            </a:r>
            <a:endParaRPr lang="es-MX" dirty="0"/>
          </a:p>
        </p:txBody>
      </p:sp>
      <p:sp>
        <p:nvSpPr>
          <p:cNvPr id="3" name="Marcador de contenido 2"/>
          <p:cNvSpPr>
            <a:spLocks noGrp="1"/>
          </p:cNvSpPr>
          <p:nvPr>
            <p:ph idx="1"/>
          </p:nvPr>
        </p:nvSpPr>
        <p:spPr/>
        <p:txBody>
          <a:bodyPr/>
          <a:lstStyle/>
          <a:p>
            <a:pPr marL="45720" indent="0">
              <a:buNone/>
            </a:pPr>
            <a:r>
              <a:rPr lang="es-MX" dirty="0" smtClean="0"/>
              <a:t>Se registró el tiempo promedio de estancia de los pacientes hasta ser dados de alta en dos diferentes hospitales: </a:t>
            </a:r>
            <a:endParaRPr lang="es-MX" dirty="0"/>
          </a:p>
          <a:p>
            <a:pPr marL="45720" indent="0">
              <a:buNone/>
            </a:pPr>
            <a:endParaRPr lang="es-MX" dirty="0"/>
          </a:p>
          <a:p>
            <a:pPr marL="45720" indent="0">
              <a:buNone/>
            </a:pPr>
            <a:endParaRPr lang="es-MX" dirty="0" smtClean="0"/>
          </a:p>
          <a:p>
            <a:pPr marL="45720" indent="0">
              <a:buNone/>
            </a:pPr>
            <a:endParaRPr lang="es-MX" dirty="0"/>
          </a:p>
          <a:p>
            <a:pPr marL="45720" indent="0">
              <a:buNone/>
            </a:pPr>
            <a:endParaRPr lang="es-MX" dirty="0" smtClean="0"/>
          </a:p>
          <a:p>
            <a:pPr marL="45720" indent="0">
              <a:buNone/>
            </a:pPr>
            <a:r>
              <a:rPr lang="es-MX" dirty="0" smtClean="0"/>
              <a:t>Considere </a:t>
            </a:r>
            <a:r>
              <a:rPr lang="es-MX" dirty="0"/>
              <a:t>que las poblaciones siguen una distribución normal con variancias </a:t>
            </a:r>
            <a:r>
              <a:rPr lang="es-MX" dirty="0" smtClean="0"/>
              <a:t>desiguales </a:t>
            </a:r>
            <a:r>
              <a:rPr lang="es-MX" dirty="0"/>
              <a:t>y construya un intervalo de confianza del </a:t>
            </a:r>
            <a:r>
              <a:rPr lang="es-MX" dirty="0" smtClean="0"/>
              <a:t>99% </a:t>
            </a:r>
            <a:r>
              <a:rPr lang="es-MX" dirty="0"/>
              <a:t>para la diferencia de medias. </a:t>
            </a:r>
          </a:p>
        </p:txBody>
      </p:sp>
      <p:graphicFrame>
        <p:nvGraphicFramePr>
          <p:cNvPr id="4" name="Tabla 3"/>
          <p:cNvGraphicFramePr>
            <a:graphicFrameLocks noGrp="1"/>
          </p:cNvGraphicFramePr>
          <p:nvPr>
            <p:extLst>
              <p:ext uri="{D42A27DB-BD31-4B8C-83A1-F6EECF244321}">
                <p14:modId xmlns:p14="http://schemas.microsoft.com/office/powerpoint/2010/main" val="2864668914"/>
              </p:ext>
            </p:extLst>
          </p:nvPr>
        </p:nvGraphicFramePr>
        <p:xfrm>
          <a:off x="1143002" y="3132364"/>
          <a:ext cx="10400150" cy="1112520"/>
        </p:xfrm>
        <a:graphic>
          <a:graphicData uri="http://schemas.openxmlformats.org/drawingml/2006/table">
            <a:tbl>
              <a:tblPr firstRow="1" bandRow="1">
                <a:tableStyleId>{5C22544A-7EE6-4342-B048-85BDC9FD1C3A}</a:tableStyleId>
              </a:tblPr>
              <a:tblGrid>
                <a:gridCol w="3490087">
                  <a:extLst>
                    <a:ext uri="{9D8B030D-6E8A-4147-A177-3AD203B41FA5}">
                      <a16:colId xmlns:a16="http://schemas.microsoft.com/office/drawing/2014/main" val="20000"/>
                    </a:ext>
                  </a:extLst>
                </a:gridCol>
                <a:gridCol w="2515703">
                  <a:extLst>
                    <a:ext uri="{9D8B030D-6E8A-4147-A177-3AD203B41FA5}">
                      <a16:colId xmlns:a16="http://schemas.microsoft.com/office/drawing/2014/main" val="20001"/>
                    </a:ext>
                  </a:extLst>
                </a:gridCol>
                <a:gridCol w="2197180">
                  <a:extLst>
                    <a:ext uri="{9D8B030D-6E8A-4147-A177-3AD203B41FA5}">
                      <a16:colId xmlns:a16="http://schemas.microsoft.com/office/drawing/2014/main" val="20002"/>
                    </a:ext>
                  </a:extLst>
                </a:gridCol>
                <a:gridCol w="2197180">
                  <a:extLst>
                    <a:ext uri="{9D8B030D-6E8A-4147-A177-3AD203B41FA5}">
                      <a16:colId xmlns:a16="http://schemas.microsoft.com/office/drawing/2014/main" val="20003"/>
                    </a:ext>
                  </a:extLst>
                </a:gridCol>
              </a:tblGrid>
              <a:tr h="370840">
                <a:tc>
                  <a:txBody>
                    <a:bodyPr/>
                    <a:lstStyle/>
                    <a:p>
                      <a:pPr algn="ctr"/>
                      <a:r>
                        <a:rPr lang="es-MX" dirty="0" smtClean="0">
                          <a:solidFill>
                            <a:schemeClr val="tx1"/>
                          </a:solidFill>
                        </a:rPr>
                        <a:t>Grupo</a:t>
                      </a:r>
                      <a:endParaRPr lang="es-MX" dirty="0">
                        <a:solidFill>
                          <a:schemeClr val="tx1"/>
                        </a:solidFill>
                      </a:endParaRPr>
                    </a:p>
                  </a:txBody>
                  <a:tcPr/>
                </a:tc>
                <a:tc>
                  <a:txBody>
                    <a:bodyPr/>
                    <a:lstStyle/>
                    <a:p>
                      <a:pPr algn="ctr"/>
                      <a:r>
                        <a:rPr lang="es-MX" dirty="0" smtClean="0">
                          <a:solidFill>
                            <a:schemeClr val="tx1"/>
                          </a:solidFill>
                        </a:rPr>
                        <a:t>Número</a:t>
                      </a:r>
                      <a:r>
                        <a:rPr lang="es-MX" baseline="0" dirty="0" smtClean="0">
                          <a:solidFill>
                            <a:schemeClr val="tx1"/>
                          </a:solidFill>
                        </a:rPr>
                        <a:t> de pacientes</a:t>
                      </a:r>
                      <a:endParaRPr lang="es-MX" dirty="0">
                        <a:solidFill>
                          <a:schemeClr val="tx1"/>
                        </a:solidFill>
                      </a:endParaRPr>
                    </a:p>
                  </a:txBody>
                  <a:tcPr/>
                </a:tc>
                <a:tc>
                  <a:txBody>
                    <a:bodyPr/>
                    <a:lstStyle/>
                    <a:p>
                      <a:pPr algn="ctr"/>
                      <a:r>
                        <a:rPr lang="es-MX" dirty="0" smtClean="0">
                          <a:solidFill>
                            <a:schemeClr val="tx1"/>
                          </a:solidFill>
                        </a:rPr>
                        <a:t>Promedio (días)</a:t>
                      </a:r>
                      <a:endParaRPr lang="es-MX" dirty="0">
                        <a:solidFill>
                          <a:schemeClr val="tx1"/>
                        </a:solidFill>
                      </a:endParaRPr>
                    </a:p>
                  </a:txBody>
                  <a:tcPr/>
                </a:tc>
                <a:tc>
                  <a:txBody>
                    <a:bodyPr/>
                    <a:lstStyle/>
                    <a:p>
                      <a:pPr algn="ctr"/>
                      <a:r>
                        <a:rPr lang="es-MX" dirty="0" smtClean="0">
                          <a:solidFill>
                            <a:schemeClr val="tx1"/>
                          </a:solidFill>
                        </a:rPr>
                        <a:t>Desviación estándar</a:t>
                      </a:r>
                      <a:endParaRPr lang="es-MX" dirty="0">
                        <a:solidFill>
                          <a:schemeClr val="tx1"/>
                        </a:solidFill>
                      </a:endParaRPr>
                    </a:p>
                  </a:txBody>
                  <a:tcPr/>
                </a:tc>
                <a:extLst>
                  <a:ext uri="{0D108BD9-81ED-4DB2-BD59-A6C34878D82A}">
                    <a16:rowId xmlns:a16="http://schemas.microsoft.com/office/drawing/2014/main" val="10000"/>
                  </a:ext>
                </a:extLst>
              </a:tr>
              <a:tr h="370840">
                <a:tc>
                  <a:txBody>
                    <a:bodyPr/>
                    <a:lstStyle/>
                    <a:p>
                      <a:pPr algn="ctr"/>
                      <a:r>
                        <a:rPr lang="es-MX" dirty="0" smtClean="0">
                          <a:solidFill>
                            <a:schemeClr val="tx1"/>
                          </a:solidFill>
                        </a:rPr>
                        <a:t>Hospital</a:t>
                      </a:r>
                      <a:r>
                        <a:rPr lang="es-MX" baseline="0" dirty="0" smtClean="0">
                          <a:solidFill>
                            <a:schemeClr val="tx1"/>
                          </a:solidFill>
                        </a:rPr>
                        <a:t> de enfermedades crónicas</a:t>
                      </a:r>
                      <a:endParaRPr lang="es-MX" dirty="0">
                        <a:solidFill>
                          <a:schemeClr val="tx1"/>
                        </a:solidFill>
                      </a:endParaRPr>
                    </a:p>
                  </a:txBody>
                  <a:tcPr/>
                </a:tc>
                <a:tc>
                  <a:txBody>
                    <a:bodyPr/>
                    <a:lstStyle/>
                    <a:p>
                      <a:pPr algn="ctr"/>
                      <a:r>
                        <a:rPr lang="es-MX" dirty="0" smtClean="0">
                          <a:solidFill>
                            <a:schemeClr val="tx1"/>
                          </a:solidFill>
                        </a:rPr>
                        <a:t>24</a:t>
                      </a:r>
                      <a:endParaRPr lang="es-MX" dirty="0">
                        <a:solidFill>
                          <a:schemeClr val="tx1"/>
                        </a:solidFill>
                      </a:endParaRPr>
                    </a:p>
                  </a:txBody>
                  <a:tcPr/>
                </a:tc>
                <a:tc>
                  <a:txBody>
                    <a:bodyPr/>
                    <a:lstStyle/>
                    <a:p>
                      <a:pPr algn="ctr"/>
                      <a:r>
                        <a:rPr lang="es-MX" dirty="0" smtClean="0">
                          <a:solidFill>
                            <a:schemeClr val="tx1"/>
                          </a:solidFill>
                        </a:rPr>
                        <a:t>36</a:t>
                      </a:r>
                      <a:endParaRPr lang="es-MX" dirty="0">
                        <a:solidFill>
                          <a:schemeClr val="tx1"/>
                        </a:solidFill>
                      </a:endParaRPr>
                    </a:p>
                  </a:txBody>
                  <a:tcPr/>
                </a:tc>
                <a:tc>
                  <a:txBody>
                    <a:bodyPr/>
                    <a:lstStyle/>
                    <a:p>
                      <a:pPr algn="ctr"/>
                      <a:r>
                        <a:rPr lang="es-MX" dirty="0" smtClean="0">
                          <a:solidFill>
                            <a:schemeClr val="tx1"/>
                          </a:solidFill>
                        </a:rPr>
                        <a:t>10</a:t>
                      </a:r>
                      <a:endParaRPr lang="es-MX" dirty="0">
                        <a:solidFill>
                          <a:schemeClr val="tx1"/>
                        </a:solidFill>
                      </a:endParaRPr>
                    </a:p>
                  </a:txBody>
                  <a:tcPr/>
                </a:tc>
                <a:extLst>
                  <a:ext uri="{0D108BD9-81ED-4DB2-BD59-A6C34878D82A}">
                    <a16:rowId xmlns:a16="http://schemas.microsoft.com/office/drawing/2014/main" val="10001"/>
                  </a:ext>
                </a:extLst>
              </a:tr>
              <a:tr h="370840">
                <a:tc>
                  <a:txBody>
                    <a:bodyPr/>
                    <a:lstStyle/>
                    <a:p>
                      <a:pPr algn="ctr"/>
                      <a:r>
                        <a:rPr lang="es-MX" dirty="0" smtClean="0">
                          <a:solidFill>
                            <a:schemeClr val="tx1"/>
                          </a:solidFill>
                        </a:rPr>
                        <a:t>Hospital</a:t>
                      </a:r>
                      <a:r>
                        <a:rPr lang="es-MX" baseline="0" dirty="0" smtClean="0">
                          <a:solidFill>
                            <a:schemeClr val="tx1"/>
                          </a:solidFill>
                        </a:rPr>
                        <a:t> general</a:t>
                      </a:r>
                      <a:endParaRPr lang="es-MX" dirty="0">
                        <a:solidFill>
                          <a:schemeClr val="tx1"/>
                        </a:solidFill>
                      </a:endParaRPr>
                    </a:p>
                  </a:txBody>
                  <a:tcPr/>
                </a:tc>
                <a:tc>
                  <a:txBody>
                    <a:bodyPr/>
                    <a:lstStyle/>
                    <a:p>
                      <a:pPr algn="ctr"/>
                      <a:r>
                        <a:rPr lang="es-MX" dirty="0" smtClean="0">
                          <a:solidFill>
                            <a:schemeClr val="tx1"/>
                          </a:solidFill>
                        </a:rPr>
                        <a:t>20</a:t>
                      </a:r>
                      <a:endParaRPr lang="es-MX" dirty="0">
                        <a:solidFill>
                          <a:schemeClr val="tx1"/>
                        </a:solidFill>
                      </a:endParaRPr>
                    </a:p>
                  </a:txBody>
                  <a:tcPr/>
                </a:tc>
                <a:tc>
                  <a:txBody>
                    <a:bodyPr/>
                    <a:lstStyle/>
                    <a:p>
                      <a:pPr algn="ctr"/>
                      <a:r>
                        <a:rPr lang="es-MX" dirty="0" smtClean="0">
                          <a:solidFill>
                            <a:schemeClr val="tx1"/>
                          </a:solidFill>
                        </a:rPr>
                        <a:t>7</a:t>
                      </a:r>
                      <a:endParaRPr lang="es-MX" dirty="0">
                        <a:solidFill>
                          <a:schemeClr val="tx1"/>
                        </a:solidFill>
                      </a:endParaRPr>
                    </a:p>
                  </a:txBody>
                  <a:tcPr/>
                </a:tc>
                <a:tc>
                  <a:txBody>
                    <a:bodyPr/>
                    <a:lstStyle/>
                    <a:p>
                      <a:pPr algn="ctr"/>
                      <a:r>
                        <a:rPr lang="es-MX" dirty="0" smtClean="0">
                          <a:solidFill>
                            <a:schemeClr val="tx1"/>
                          </a:solidFill>
                        </a:rPr>
                        <a:t>2</a:t>
                      </a:r>
                      <a:endParaRPr lang="es-MX" dirty="0">
                        <a:solidFill>
                          <a:schemeClr val="tx1"/>
                        </a:solidFill>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2395806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p:cNvPicPr>
            <a:picLocks noChangeAspect="1"/>
          </p:cNvPicPr>
          <p:nvPr/>
        </p:nvPicPr>
        <p:blipFill>
          <a:blip r:embed="rId3"/>
          <a:stretch>
            <a:fillRect/>
          </a:stretch>
        </p:blipFill>
        <p:spPr>
          <a:xfrm>
            <a:off x="1297522" y="656049"/>
            <a:ext cx="3511600" cy="938865"/>
          </a:xfrm>
          <a:prstGeom prst="rect">
            <a:avLst/>
          </a:prstGeom>
        </p:spPr>
      </p:pic>
      <p:pic>
        <p:nvPicPr>
          <p:cNvPr id="14" name="Imagen 13"/>
          <p:cNvPicPr>
            <a:picLocks noChangeAspect="1"/>
          </p:cNvPicPr>
          <p:nvPr/>
        </p:nvPicPr>
        <p:blipFill>
          <a:blip r:embed="rId4"/>
          <a:stretch>
            <a:fillRect/>
          </a:stretch>
        </p:blipFill>
        <p:spPr>
          <a:xfrm>
            <a:off x="1297522" y="2723612"/>
            <a:ext cx="2808023" cy="763840"/>
          </a:xfrm>
          <a:prstGeom prst="rect">
            <a:avLst/>
          </a:prstGeom>
        </p:spPr>
      </p:pic>
      <p:pic>
        <p:nvPicPr>
          <p:cNvPr id="16" name="Imagen 15"/>
          <p:cNvPicPr>
            <a:picLocks noChangeAspect="1"/>
          </p:cNvPicPr>
          <p:nvPr/>
        </p:nvPicPr>
        <p:blipFill>
          <a:blip r:embed="rId5"/>
          <a:stretch>
            <a:fillRect/>
          </a:stretch>
        </p:blipFill>
        <p:spPr>
          <a:xfrm>
            <a:off x="6082629" y="740000"/>
            <a:ext cx="2493480" cy="707197"/>
          </a:xfrm>
          <a:prstGeom prst="rect">
            <a:avLst/>
          </a:prstGeom>
        </p:spPr>
      </p:pic>
      <p:pic>
        <p:nvPicPr>
          <p:cNvPr id="18" name="Imagen 17"/>
          <p:cNvPicPr>
            <a:picLocks noChangeAspect="1"/>
          </p:cNvPicPr>
          <p:nvPr/>
        </p:nvPicPr>
        <p:blipFill>
          <a:blip r:embed="rId6"/>
          <a:stretch>
            <a:fillRect/>
          </a:stretch>
        </p:blipFill>
        <p:spPr>
          <a:xfrm>
            <a:off x="6082629" y="1742630"/>
            <a:ext cx="2249619" cy="707197"/>
          </a:xfrm>
          <a:prstGeom prst="rect">
            <a:avLst/>
          </a:prstGeom>
        </p:spPr>
      </p:pic>
      <p:pic>
        <p:nvPicPr>
          <p:cNvPr id="19" name="Imagen 18"/>
          <p:cNvPicPr>
            <a:picLocks noChangeAspect="1"/>
          </p:cNvPicPr>
          <p:nvPr/>
        </p:nvPicPr>
        <p:blipFill>
          <a:blip r:embed="rId7"/>
          <a:stretch>
            <a:fillRect/>
          </a:stretch>
        </p:blipFill>
        <p:spPr>
          <a:xfrm>
            <a:off x="6082629" y="2723612"/>
            <a:ext cx="4846740" cy="1201016"/>
          </a:xfrm>
          <a:prstGeom prst="rect">
            <a:avLst/>
          </a:prstGeom>
        </p:spPr>
      </p:pic>
      <p:pic>
        <p:nvPicPr>
          <p:cNvPr id="20" name="Imagen 19"/>
          <p:cNvPicPr>
            <a:picLocks noChangeAspect="1"/>
          </p:cNvPicPr>
          <p:nvPr/>
        </p:nvPicPr>
        <p:blipFill>
          <a:blip r:embed="rId8"/>
          <a:stretch>
            <a:fillRect/>
          </a:stretch>
        </p:blipFill>
        <p:spPr>
          <a:xfrm>
            <a:off x="6082629" y="3726242"/>
            <a:ext cx="4834547" cy="1201016"/>
          </a:xfrm>
          <a:prstGeom prst="rect">
            <a:avLst/>
          </a:prstGeom>
        </p:spPr>
      </p:pic>
      <p:pic>
        <p:nvPicPr>
          <p:cNvPr id="21" name="Imagen 20"/>
          <p:cNvPicPr>
            <a:picLocks noChangeAspect="1"/>
          </p:cNvPicPr>
          <p:nvPr/>
        </p:nvPicPr>
        <p:blipFill>
          <a:blip r:embed="rId9"/>
          <a:stretch>
            <a:fillRect/>
          </a:stretch>
        </p:blipFill>
        <p:spPr>
          <a:xfrm>
            <a:off x="1205821" y="5201043"/>
            <a:ext cx="5036028" cy="703016"/>
          </a:xfrm>
          <a:prstGeom prst="rect">
            <a:avLst/>
          </a:prstGeom>
        </p:spPr>
      </p:pic>
      <p:sp>
        <p:nvSpPr>
          <p:cNvPr id="22" name="Abrir llave 21"/>
          <p:cNvSpPr/>
          <p:nvPr/>
        </p:nvSpPr>
        <p:spPr>
          <a:xfrm>
            <a:off x="4527030" y="656049"/>
            <a:ext cx="1555599" cy="411082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s-MX"/>
          </a:p>
        </p:txBody>
      </p:sp>
      <p:sp>
        <p:nvSpPr>
          <p:cNvPr id="23" name="Elipse 22"/>
          <p:cNvSpPr/>
          <p:nvPr/>
        </p:nvSpPr>
        <p:spPr>
          <a:xfrm>
            <a:off x="9968459" y="2848131"/>
            <a:ext cx="948717" cy="52442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 name="Elipse 23"/>
          <p:cNvSpPr/>
          <p:nvPr/>
        </p:nvSpPr>
        <p:spPr>
          <a:xfrm>
            <a:off x="9968458" y="3839262"/>
            <a:ext cx="948717" cy="52442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 name="CuadroTexto 24"/>
          <p:cNvSpPr txBox="1"/>
          <p:nvPr/>
        </p:nvSpPr>
        <p:spPr>
          <a:xfrm>
            <a:off x="9887847" y="2308192"/>
            <a:ext cx="1858780" cy="369332"/>
          </a:xfrm>
          <a:prstGeom prst="rect">
            <a:avLst/>
          </a:prstGeom>
          <a:noFill/>
        </p:spPr>
        <p:txBody>
          <a:bodyPr wrap="square" rtlCol="0">
            <a:spAutoFit/>
          </a:bodyPr>
          <a:lstStyle/>
          <a:p>
            <a:r>
              <a:rPr lang="es-MX" b="1" dirty="0" smtClean="0">
                <a:solidFill>
                  <a:schemeClr val="accent6"/>
                </a:solidFill>
              </a:rPr>
              <a:t>De tablas</a:t>
            </a:r>
            <a:endParaRPr lang="es-MX" b="1" dirty="0">
              <a:solidFill>
                <a:schemeClr val="accent6"/>
              </a:solidFill>
            </a:endParaRPr>
          </a:p>
        </p:txBody>
      </p:sp>
    </p:spTree>
    <p:extLst>
      <p:ext uri="{BB962C8B-B14F-4D97-AF65-F5344CB8AC3E}">
        <p14:creationId xmlns:p14="http://schemas.microsoft.com/office/powerpoint/2010/main" val="3127392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stretch>
            <a:fillRect/>
          </a:stretch>
        </p:blipFill>
        <p:spPr>
          <a:xfrm>
            <a:off x="1860240" y="1174950"/>
            <a:ext cx="8614395" cy="670618"/>
          </a:xfrm>
          <a:prstGeom prst="rect">
            <a:avLst/>
          </a:prstGeom>
        </p:spPr>
      </p:pic>
      <p:sp>
        <p:nvSpPr>
          <p:cNvPr id="7" name="CuadroTexto 6"/>
          <p:cNvSpPr txBox="1"/>
          <p:nvPr/>
        </p:nvSpPr>
        <p:spPr>
          <a:xfrm>
            <a:off x="3679716" y="4706277"/>
            <a:ext cx="4975443" cy="923330"/>
          </a:xfrm>
          <a:prstGeom prst="rect">
            <a:avLst/>
          </a:prstGeom>
          <a:noFill/>
          <a:ln w="38100">
            <a:solidFill>
              <a:srgbClr val="92D050"/>
            </a:solidFill>
          </a:ln>
        </p:spPr>
        <p:txBody>
          <a:bodyPr wrap="square" rtlCol="0">
            <a:spAutoFit/>
          </a:bodyPr>
          <a:lstStyle/>
          <a:p>
            <a:r>
              <a:rPr lang="es-MX" dirty="0" smtClean="0"/>
              <a:t>Debido a que el intervalo NO contiene al cero, se puede decir con un 99% de confianza, que las medias de las dos poblaciones son diferentes. </a:t>
            </a:r>
            <a:endParaRPr lang="es-MX" dirty="0"/>
          </a:p>
        </p:txBody>
      </p:sp>
      <p:pic>
        <p:nvPicPr>
          <p:cNvPr id="9" name="Imagen 8"/>
          <p:cNvPicPr>
            <a:picLocks noChangeAspect="1"/>
          </p:cNvPicPr>
          <p:nvPr/>
        </p:nvPicPr>
        <p:blipFill>
          <a:blip r:embed="rId3"/>
          <a:stretch>
            <a:fillRect/>
          </a:stretch>
        </p:blipFill>
        <p:spPr>
          <a:xfrm>
            <a:off x="4618255" y="2799950"/>
            <a:ext cx="3098366" cy="677768"/>
          </a:xfrm>
          <a:prstGeom prst="rect">
            <a:avLst/>
          </a:prstGeom>
          <a:ln w="38100">
            <a:solidFill>
              <a:schemeClr val="accent6"/>
            </a:solidFill>
          </a:ln>
        </p:spPr>
      </p:pic>
    </p:spTree>
    <p:extLst>
      <p:ext uri="{BB962C8B-B14F-4D97-AF65-F5344CB8AC3E}">
        <p14:creationId xmlns:p14="http://schemas.microsoft.com/office/powerpoint/2010/main" val="3956859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4085" y="203200"/>
            <a:ext cx="9875520" cy="1356360"/>
          </a:xfrm>
        </p:spPr>
        <p:txBody>
          <a:bodyPr>
            <a:normAutofit/>
          </a:bodyPr>
          <a:lstStyle/>
          <a:p>
            <a:r>
              <a:rPr lang="es-MX" sz="4000" dirty="0" smtClean="0"/>
              <a:t>Decidir entre z, </a:t>
            </a:r>
            <a:r>
              <a:rPr lang="es-MX" sz="4000" b="1" i="1" dirty="0" smtClean="0"/>
              <a:t>t </a:t>
            </a:r>
            <a:r>
              <a:rPr lang="es-MX" sz="4000" dirty="0" smtClean="0"/>
              <a:t>o </a:t>
            </a:r>
            <a:r>
              <a:rPr lang="es-MX" sz="4000" b="1" i="1" dirty="0" smtClean="0"/>
              <a:t>t’</a:t>
            </a:r>
            <a:r>
              <a:rPr lang="es-MX" sz="4000" dirty="0" smtClean="0"/>
              <a:t>, para la diferencia entre medias</a:t>
            </a:r>
            <a:endParaRPr lang="es-MX" sz="4000" dirty="0"/>
          </a:p>
        </p:txBody>
      </p:sp>
      <p:graphicFrame>
        <p:nvGraphicFramePr>
          <p:cNvPr id="4" name="Marcador de contenido 4"/>
          <p:cNvGraphicFramePr>
            <a:graphicFrameLocks noGrp="1"/>
          </p:cNvGraphicFramePr>
          <p:nvPr>
            <p:ph idx="1"/>
            <p:extLst>
              <p:ext uri="{D42A27DB-BD31-4B8C-83A1-F6EECF244321}">
                <p14:modId xmlns:p14="http://schemas.microsoft.com/office/powerpoint/2010/main" val="2609383306"/>
              </p:ext>
            </p:extLst>
          </p:nvPr>
        </p:nvGraphicFramePr>
        <p:xfrm>
          <a:off x="-362858" y="1018160"/>
          <a:ext cx="11673115" cy="57211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errar llave 4"/>
          <p:cNvSpPr/>
          <p:nvPr/>
        </p:nvSpPr>
        <p:spPr>
          <a:xfrm>
            <a:off x="10377714" y="3940181"/>
            <a:ext cx="217716" cy="1299476"/>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s-MX"/>
          </a:p>
        </p:txBody>
      </p:sp>
      <p:sp>
        <p:nvSpPr>
          <p:cNvPr id="6" name="CuadroTexto 5"/>
          <p:cNvSpPr txBox="1"/>
          <p:nvPr/>
        </p:nvSpPr>
        <p:spPr>
          <a:xfrm>
            <a:off x="10595430" y="4266753"/>
            <a:ext cx="1480457" cy="646331"/>
          </a:xfrm>
          <a:prstGeom prst="rect">
            <a:avLst/>
          </a:prstGeom>
          <a:noFill/>
        </p:spPr>
        <p:txBody>
          <a:bodyPr wrap="square" rtlCol="0">
            <a:spAutoFit/>
          </a:bodyPr>
          <a:lstStyle/>
          <a:p>
            <a:r>
              <a:rPr lang="es-MX" dirty="0" smtClean="0"/>
              <a:t>Teorema del límite central</a:t>
            </a:r>
            <a:endParaRPr lang="es-MX" dirty="0"/>
          </a:p>
        </p:txBody>
      </p:sp>
    </p:spTree>
    <p:extLst>
      <p:ext uri="{BB962C8B-B14F-4D97-AF65-F5344CB8AC3E}">
        <p14:creationId xmlns:p14="http://schemas.microsoft.com/office/powerpoint/2010/main" val="383401612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4000" dirty="0" smtClean="0"/>
              <a:t>Intervalo de confianza para la proporción de una población</a:t>
            </a:r>
            <a:endParaRPr lang="es-MX" sz="4000" dirty="0"/>
          </a:p>
        </p:txBody>
      </p:sp>
      <p:sp>
        <p:nvSpPr>
          <p:cNvPr id="3" name="Marcador de contenido 2"/>
          <p:cNvSpPr>
            <a:spLocks noGrp="1"/>
          </p:cNvSpPr>
          <p:nvPr>
            <p:ph idx="1"/>
          </p:nvPr>
        </p:nvSpPr>
        <p:spPr/>
        <p:txBody>
          <a:bodyPr/>
          <a:lstStyle/>
          <a:p>
            <a:pPr marL="45720" indent="0">
              <a:buNone/>
            </a:pPr>
            <a:r>
              <a:rPr lang="es-MX" b="1" dirty="0" smtClean="0">
                <a:solidFill>
                  <a:srgbClr val="7030A0"/>
                </a:solidFill>
              </a:rPr>
              <a:t>Proporción de la población</a:t>
            </a:r>
            <a:r>
              <a:rPr lang="es-MX" b="1" dirty="0" smtClean="0">
                <a:solidFill>
                  <a:srgbClr val="7030A0"/>
                </a:solidFill>
                <a:sym typeface="Wingdings" panose="05000000000000000000" pitchFamily="2" charset="2"/>
              </a:rPr>
              <a:t></a:t>
            </a:r>
          </a:p>
          <a:p>
            <a:pPr marL="45720" indent="0">
              <a:buNone/>
            </a:pPr>
            <a:r>
              <a:rPr lang="es-MX" b="1" dirty="0" smtClean="0">
                <a:solidFill>
                  <a:srgbClr val="7030A0"/>
                </a:solidFill>
                <a:sym typeface="Wingdings" panose="05000000000000000000" pitchFamily="2" charset="2"/>
              </a:rPr>
              <a:t>Proporción de la muestra   </a:t>
            </a:r>
            <a:endParaRPr lang="es-MX" b="1" dirty="0" smtClean="0">
              <a:solidFill>
                <a:srgbClr val="7030A0"/>
              </a:solidFill>
            </a:endParaRPr>
          </a:p>
          <a:p>
            <a:pPr marL="45720" indent="0">
              <a:buNone/>
            </a:pPr>
            <a:endParaRPr lang="es-MX" dirty="0" smtClean="0"/>
          </a:p>
          <a:p>
            <a:pPr marL="45720" indent="0">
              <a:buNone/>
            </a:pPr>
            <a:r>
              <a:rPr lang="es-MX" dirty="0" smtClean="0"/>
              <a:t>El procedimiento es análogo al de la media. El intervalo de confianza de (100-</a:t>
            </a:r>
            <a:r>
              <a:rPr lang="el-GR" dirty="0" smtClean="0">
                <a:latin typeface="Times New Roman" panose="02020603050405020304" pitchFamily="18" charset="0"/>
                <a:cs typeface="Times New Roman" panose="02020603050405020304" pitchFamily="18" charset="0"/>
              </a:rPr>
              <a:t>α</a:t>
            </a:r>
            <a:r>
              <a:rPr lang="es-MX" dirty="0" smtClean="0">
                <a:cs typeface="Times New Roman" panose="02020603050405020304" pitchFamily="18" charset="0"/>
              </a:rPr>
              <a:t>) por ciento para      está dado por: </a:t>
            </a:r>
            <a:endParaRPr lang="es-MX" dirty="0" smtClean="0"/>
          </a:p>
          <a:p>
            <a:pPr marL="45720" indent="0">
              <a:buNone/>
            </a:pPr>
            <a:endParaRPr lang="es-MX" dirty="0"/>
          </a:p>
        </p:txBody>
      </p:sp>
      <p:pic>
        <p:nvPicPr>
          <p:cNvPr id="16" name="Imagen 15"/>
          <p:cNvPicPr>
            <a:picLocks noChangeAspect="1"/>
          </p:cNvPicPr>
          <p:nvPr/>
        </p:nvPicPr>
        <p:blipFill>
          <a:blip r:embed="rId2"/>
          <a:stretch>
            <a:fillRect/>
          </a:stretch>
        </p:blipFill>
        <p:spPr>
          <a:xfrm>
            <a:off x="4592112" y="2015212"/>
            <a:ext cx="390178" cy="457240"/>
          </a:xfrm>
          <a:prstGeom prst="rect">
            <a:avLst/>
          </a:prstGeom>
        </p:spPr>
      </p:pic>
      <p:pic>
        <p:nvPicPr>
          <p:cNvPr id="17" name="Imagen 16"/>
          <p:cNvPicPr>
            <a:picLocks noChangeAspect="1"/>
          </p:cNvPicPr>
          <p:nvPr/>
        </p:nvPicPr>
        <p:blipFill>
          <a:blip r:embed="rId3"/>
          <a:stretch>
            <a:fillRect/>
          </a:stretch>
        </p:blipFill>
        <p:spPr>
          <a:xfrm>
            <a:off x="4592112" y="2443996"/>
            <a:ext cx="615749" cy="524301"/>
          </a:xfrm>
          <a:prstGeom prst="rect">
            <a:avLst/>
          </a:prstGeom>
        </p:spPr>
      </p:pic>
      <p:sp>
        <p:nvSpPr>
          <p:cNvPr id="20" name="CuadroTexto 19"/>
          <p:cNvSpPr txBox="1"/>
          <p:nvPr/>
        </p:nvSpPr>
        <p:spPr>
          <a:xfrm>
            <a:off x="1143000" y="5152571"/>
            <a:ext cx="10323286" cy="707886"/>
          </a:xfrm>
          <a:prstGeom prst="rect">
            <a:avLst/>
          </a:prstGeom>
          <a:solidFill>
            <a:schemeClr val="accent1">
              <a:lumMod val="20000"/>
              <a:lumOff val="80000"/>
            </a:schemeClr>
          </a:solidFill>
        </p:spPr>
        <p:txBody>
          <a:bodyPr wrap="square" rtlCol="0">
            <a:spAutoFit/>
          </a:bodyPr>
          <a:lstStyle/>
          <a:p>
            <a:r>
              <a:rPr lang="es-MX" sz="2000" dirty="0" smtClean="0"/>
              <a:t>NOTA: Se puede considerar que la distribución </a:t>
            </a:r>
            <a:r>
              <a:rPr lang="es-MX" sz="2000" dirty="0" err="1" smtClean="0"/>
              <a:t>muestral</a:t>
            </a:r>
            <a:r>
              <a:rPr lang="es-MX" sz="2000" dirty="0" smtClean="0"/>
              <a:t> de      se aproxima bastante a una distribución normal cuando  </a:t>
            </a:r>
            <a:r>
              <a:rPr lang="es-MX" sz="2000" b="1" i="1" dirty="0" err="1" smtClean="0"/>
              <a:t>np</a:t>
            </a:r>
            <a:r>
              <a:rPr lang="es-MX" sz="2000" b="1" i="1" dirty="0" smtClean="0"/>
              <a:t> y n(1-p) </a:t>
            </a:r>
            <a:r>
              <a:rPr lang="es-MX" sz="2000" b="1" dirty="0" smtClean="0"/>
              <a:t>son mayores que 5  </a:t>
            </a:r>
            <a:endParaRPr lang="es-MX" sz="2000" b="1" dirty="0"/>
          </a:p>
        </p:txBody>
      </p:sp>
      <p:pic>
        <p:nvPicPr>
          <p:cNvPr id="21" name="Imagen 20"/>
          <p:cNvPicPr>
            <a:picLocks noChangeAspect="1"/>
          </p:cNvPicPr>
          <p:nvPr/>
        </p:nvPicPr>
        <p:blipFill>
          <a:blip r:embed="rId3"/>
          <a:stretch>
            <a:fillRect/>
          </a:stretch>
        </p:blipFill>
        <p:spPr>
          <a:xfrm>
            <a:off x="7240427" y="5134036"/>
            <a:ext cx="615749" cy="524301"/>
          </a:xfrm>
          <a:prstGeom prst="rect">
            <a:avLst/>
          </a:prstGeom>
        </p:spPr>
      </p:pic>
      <p:pic>
        <p:nvPicPr>
          <p:cNvPr id="22" name="Imagen 21"/>
          <p:cNvPicPr>
            <a:picLocks noChangeAspect="1"/>
          </p:cNvPicPr>
          <p:nvPr/>
        </p:nvPicPr>
        <p:blipFill>
          <a:blip r:embed="rId4"/>
          <a:stretch>
            <a:fillRect/>
          </a:stretch>
        </p:blipFill>
        <p:spPr>
          <a:xfrm>
            <a:off x="4478699" y="4323050"/>
            <a:ext cx="3377477" cy="475529"/>
          </a:xfrm>
          <a:prstGeom prst="rect">
            <a:avLst/>
          </a:prstGeom>
          <a:ln w="28575">
            <a:solidFill>
              <a:schemeClr val="accent6"/>
            </a:solidFill>
          </a:ln>
        </p:spPr>
      </p:pic>
      <p:pic>
        <p:nvPicPr>
          <p:cNvPr id="23" name="Imagen 22"/>
          <p:cNvPicPr>
            <a:picLocks noChangeAspect="1"/>
          </p:cNvPicPr>
          <p:nvPr/>
        </p:nvPicPr>
        <p:blipFill>
          <a:blip r:embed="rId2"/>
          <a:stretch>
            <a:fillRect/>
          </a:stretch>
        </p:blipFill>
        <p:spPr>
          <a:xfrm>
            <a:off x="2552855" y="3775510"/>
            <a:ext cx="390178" cy="457240"/>
          </a:xfrm>
          <a:prstGeom prst="rect">
            <a:avLst/>
          </a:prstGeom>
        </p:spPr>
      </p:pic>
    </p:spTree>
    <p:extLst>
      <p:ext uri="{BB962C8B-B14F-4D97-AF65-F5344CB8AC3E}">
        <p14:creationId xmlns:p14="http://schemas.microsoft.com/office/powerpoint/2010/main" val="32829584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¿Cómo realizar una estimación?</a:t>
            </a:r>
            <a:endParaRPr lang="es-MX" dirty="0"/>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1307997140"/>
              </p:ext>
            </p:extLst>
          </p:nvPr>
        </p:nvGraphicFramePr>
        <p:xfrm>
          <a:off x="795338" y="1857829"/>
          <a:ext cx="10744200" cy="47316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uadroTexto 2"/>
          <p:cNvSpPr txBox="1"/>
          <p:nvPr/>
        </p:nvSpPr>
        <p:spPr>
          <a:xfrm>
            <a:off x="827315" y="2686802"/>
            <a:ext cx="2046514" cy="769501"/>
          </a:xfrm>
          <a:prstGeom prst="snip1Rect">
            <a:avLst/>
          </a:prstGeom>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s-MX" sz="2000" dirty="0" smtClean="0"/>
              <a:t>Ejemplo:</a:t>
            </a:r>
          </a:p>
          <a:p>
            <a:pPr algn="ctr"/>
            <a:endParaRPr lang="es-MX" sz="2000" dirty="0" smtClean="0"/>
          </a:p>
        </p:txBody>
      </p:sp>
      <p:sp>
        <p:nvSpPr>
          <p:cNvPr id="5" name="CuadroTexto 4"/>
          <p:cNvSpPr txBox="1"/>
          <p:nvPr/>
        </p:nvSpPr>
        <p:spPr>
          <a:xfrm>
            <a:off x="827315" y="5263087"/>
            <a:ext cx="2046514" cy="769501"/>
          </a:xfrm>
          <a:prstGeom prst="snip1Rect">
            <a:avLst/>
          </a:prstGeom>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s-MX" sz="2000" dirty="0" smtClean="0"/>
              <a:t>Ejemplo:</a:t>
            </a:r>
          </a:p>
          <a:p>
            <a:pPr algn="ctr"/>
            <a:endParaRPr lang="es-MX" sz="2000" dirty="0" smtClean="0"/>
          </a:p>
        </p:txBody>
      </p:sp>
      <p:pic>
        <p:nvPicPr>
          <p:cNvPr id="6" name="Imagen 5"/>
          <p:cNvPicPr>
            <a:picLocks noChangeAspect="1"/>
          </p:cNvPicPr>
          <p:nvPr/>
        </p:nvPicPr>
        <p:blipFill>
          <a:blip r:embed="rId8"/>
          <a:stretch>
            <a:fillRect/>
          </a:stretch>
        </p:blipFill>
        <p:spPr>
          <a:xfrm>
            <a:off x="1429911" y="3028010"/>
            <a:ext cx="841321" cy="536494"/>
          </a:xfrm>
          <a:prstGeom prst="rect">
            <a:avLst/>
          </a:prstGeom>
        </p:spPr>
      </p:pic>
      <p:pic>
        <p:nvPicPr>
          <p:cNvPr id="7" name="Imagen 6"/>
          <p:cNvPicPr>
            <a:picLocks noChangeAspect="1"/>
          </p:cNvPicPr>
          <p:nvPr/>
        </p:nvPicPr>
        <p:blipFill>
          <a:blip r:embed="rId9"/>
          <a:stretch>
            <a:fillRect/>
          </a:stretch>
        </p:blipFill>
        <p:spPr>
          <a:xfrm>
            <a:off x="963526" y="5647837"/>
            <a:ext cx="1774090" cy="536494"/>
          </a:xfrm>
          <a:prstGeom prst="rect">
            <a:avLst/>
          </a:prstGeom>
        </p:spPr>
      </p:pic>
    </p:spTree>
    <p:extLst>
      <p:ext uri="{BB962C8B-B14F-4D97-AF65-F5344CB8AC3E}">
        <p14:creationId xmlns:p14="http://schemas.microsoft.com/office/powerpoint/2010/main" val="3055176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Ejemplo #8</a:t>
            </a:r>
            <a:endParaRPr lang="es-MX" dirty="0"/>
          </a:p>
        </p:txBody>
      </p:sp>
      <p:sp>
        <p:nvSpPr>
          <p:cNvPr id="3" name="Marcador de contenido 2"/>
          <p:cNvSpPr>
            <a:spLocks noGrp="1"/>
          </p:cNvSpPr>
          <p:nvPr>
            <p:ph idx="1"/>
          </p:nvPr>
        </p:nvSpPr>
        <p:spPr/>
        <p:txBody>
          <a:bodyPr/>
          <a:lstStyle/>
          <a:p>
            <a:pPr marL="45720" indent="0">
              <a:buNone/>
            </a:pPr>
            <a:r>
              <a:rPr lang="es-MX" dirty="0" smtClean="0"/>
              <a:t>En una muestra aleatoria simple de 125 varones desempleados, quienes desertaron de la escuela preparatoria entre las edades 16 y 21 años inclusive, 88 declararon que eran consumidores regulares de bebidas alcohólicas. Construya un intervalo de confianza de 95% para la proporción de la población.</a:t>
            </a:r>
            <a:endParaRPr lang="es-MX" dirty="0"/>
          </a:p>
        </p:txBody>
      </p:sp>
      <p:sp>
        <p:nvSpPr>
          <p:cNvPr id="7" name="CuadroTexto 6"/>
          <p:cNvSpPr txBox="1"/>
          <p:nvPr/>
        </p:nvSpPr>
        <p:spPr>
          <a:xfrm>
            <a:off x="997857" y="4723401"/>
            <a:ext cx="4775200" cy="1477328"/>
          </a:xfrm>
          <a:prstGeom prst="rect">
            <a:avLst/>
          </a:prstGeom>
          <a:solidFill>
            <a:schemeClr val="accent5">
              <a:lumMod val="20000"/>
              <a:lumOff val="80000"/>
            </a:schemeClr>
          </a:solidFill>
        </p:spPr>
        <p:txBody>
          <a:bodyPr wrap="square" rtlCol="0">
            <a:spAutoFit/>
          </a:bodyPr>
          <a:lstStyle/>
          <a:p>
            <a:r>
              <a:rPr lang="es-MX" dirty="0" smtClean="0"/>
              <a:t>Tomando 0.704 como una estimación puntual de </a:t>
            </a:r>
            <a:r>
              <a:rPr lang="es-MX" i="1" dirty="0" smtClean="0"/>
              <a:t>p</a:t>
            </a:r>
            <a:r>
              <a:rPr lang="es-MX" dirty="0" smtClean="0"/>
              <a:t>, podemos observar que se cumplen las condiciones para considerar que la distribución </a:t>
            </a:r>
            <a:r>
              <a:rPr lang="es-MX" dirty="0" err="1" smtClean="0"/>
              <a:t>muestral</a:t>
            </a:r>
            <a:r>
              <a:rPr lang="es-MX" dirty="0" smtClean="0"/>
              <a:t> de la proporción se aproxima a la normal</a:t>
            </a:r>
            <a:endParaRPr lang="es-MX" dirty="0"/>
          </a:p>
        </p:txBody>
      </p:sp>
      <p:pic>
        <p:nvPicPr>
          <p:cNvPr id="9" name="Imagen 8"/>
          <p:cNvPicPr>
            <a:picLocks noChangeAspect="1"/>
          </p:cNvPicPr>
          <p:nvPr/>
        </p:nvPicPr>
        <p:blipFill>
          <a:blip r:embed="rId2"/>
          <a:stretch>
            <a:fillRect/>
          </a:stretch>
        </p:blipFill>
        <p:spPr>
          <a:xfrm>
            <a:off x="5116183" y="3672870"/>
            <a:ext cx="1926503" cy="579170"/>
          </a:xfrm>
          <a:prstGeom prst="rect">
            <a:avLst/>
          </a:prstGeom>
        </p:spPr>
      </p:pic>
      <p:pic>
        <p:nvPicPr>
          <p:cNvPr id="10" name="Imagen 9"/>
          <p:cNvPicPr>
            <a:picLocks noChangeAspect="1"/>
          </p:cNvPicPr>
          <p:nvPr/>
        </p:nvPicPr>
        <p:blipFill>
          <a:blip r:embed="rId3"/>
          <a:stretch>
            <a:fillRect/>
          </a:stretch>
        </p:blipFill>
        <p:spPr>
          <a:xfrm>
            <a:off x="6079434" y="4920849"/>
            <a:ext cx="3761558" cy="1030313"/>
          </a:xfrm>
          <a:prstGeom prst="rect">
            <a:avLst/>
          </a:prstGeom>
        </p:spPr>
      </p:pic>
      <p:sp>
        <p:nvSpPr>
          <p:cNvPr id="11" name="CuadroTexto 10"/>
          <p:cNvSpPr txBox="1"/>
          <p:nvPr/>
        </p:nvSpPr>
        <p:spPr>
          <a:xfrm>
            <a:off x="8861349" y="4920849"/>
            <a:ext cx="1044722" cy="461665"/>
          </a:xfrm>
          <a:prstGeom prst="rect">
            <a:avLst/>
          </a:prstGeom>
          <a:noFill/>
        </p:spPr>
        <p:txBody>
          <a:bodyPr wrap="square" rtlCol="0">
            <a:spAutoFit/>
          </a:bodyPr>
          <a:lstStyle/>
          <a:p>
            <a:r>
              <a:rPr lang="es-MX" sz="2400" b="1" dirty="0" smtClean="0">
                <a:solidFill>
                  <a:srgbClr val="7030A0"/>
                </a:solidFill>
              </a:rPr>
              <a:t>&gt;5</a:t>
            </a:r>
            <a:endParaRPr lang="es-MX" b="1" dirty="0">
              <a:solidFill>
                <a:srgbClr val="7030A0"/>
              </a:solidFill>
            </a:endParaRPr>
          </a:p>
        </p:txBody>
      </p:sp>
      <p:sp>
        <p:nvSpPr>
          <p:cNvPr id="14" name="CuadroTexto 13"/>
          <p:cNvSpPr txBox="1"/>
          <p:nvPr/>
        </p:nvSpPr>
        <p:spPr>
          <a:xfrm>
            <a:off x="9971149" y="5478238"/>
            <a:ext cx="1044722" cy="461665"/>
          </a:xfrm>
          <a:prstGeom prst="rect">
            <a:avLst/>
          </a:prstGeom>
          <a:noFill/>
        </p:spPr>
        <p:txBody>
          <a:bodyPr wrap="square" rtlCol="0">
            <a:spAutoFit/>
          </a:bodyPr>
          <a:lstStyle/>
          <a:p>
            <a:r>
              <a:rPr lang="es-MX" sz="2400" b="1" dirty="0" smtClean="0">
                <a:solidFill>
                  <a:srgbClr val="7030A0"/>
                </a:solidFill>
              </a:rPr>
              <a:t>&gt;5</a:t>
            </a:r>
            <a:endParaRPr lang="es-MX" b="1" dirty="0">
              <a:solidFill>
                <a:srgbClr val="7030A0"/>
              </a:solidFill>
            </a:endParaRPr>
          </a:p>
        </p:txBody>
      </p:sp>
    </p:spTree>
    <p:extLst>
      <p:ext uri="{BB962C8B-B14F-4D97-AF65-F5344CB8AC3E}">
        <p14:creationId xmlns:p14="http://schemas.microsoft.com/office/powerpoint/2010/main" val="1081749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P spid="1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stretch>
            <a:fillRect/>
          </a:stretch>
        </p:blipFill>
        <p:spPr>
          <a:xfrm>
            <a:off x="4362584" y="882416"/>
            <a:ext cx="3377477" cy="475529"/>
          </a:xfrm>
          <a:prstGeom prst="rect">
            <a:avLst/>
          </a:prstGeom>
          <a:ln w="28575">
            <a:noFill/>
          </a:ln>
        </p:spPr>
      </p:pic>
      <mc:AlternateContent xmlns:mc="http://schemas.openxmlformats.org/markup-compatibility/2006" xmlns:a14="http://schemas.microsoft.com/office/drawing/2010/main">
        <mc:Choice Requires="a14">
          <p:sp>
            <p:nvSpPr>
              <p:cNvPr id="8" name="CuadroTexto 7"/>
              <p:cNvSpPr txBox="1"/>
              <p:nvPr/>
            </p:nvSpPr>
            <p:spPr>
              <a:xfrm>
                <a:off x="5217758" y="3814330"/>
                <a:ext cx="1667123" cy="369332"/>
              </a:xfrm>
              <a:prstGeom prst="rect">
                <a:avLst/>
              </a:prstGeom>
              <a:noFill/>
              <a:ln w="38100">
                <a:solidFill>
                  <a:schemeClr val="accent6"/>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sz="2400" b="0" i="1" smtClean="0">
                          <a:latin typeface="Cambria Math" panose="02040503050406030204" pitchFamily="18" charset="0"/>
                        </a:rPr>
                        <m:t>0.624, 0.784</m:t>
                      </m:r>
                    </m:oMath>
                  </m:oMathPara>
                </a14:m>
                <a:endParaRPr lang="es-MX" dirty="0"/>
              </a:p>
            </p:txBody>
          </p:sp>
        </mc:Choice>
        <mc:Fallback xmlns="">
          <p:sp>
            <p:nvSpPr>
              <p:cNvPr id="8" name="CuadroTexto 7"/>
              <p:cNvSpPr txBox="1">
                <a:spLocks noRot="1" noChangeAspect="1" noMove="1" noResize="1" noEditPoints="1" noAdjustHandles="1" noChangeArrowheads="1" noChangeShapeType="1" noTextEdit="1"/>
              </p:cNvSpPr>
              <p:nvPr/>
            </p:nvSpPr>
            <p:spPr>
              <a:xfrm>
                <a:off x="5217758" y="3814330"/>
                <a:ext cx="1667123" cy="369332"/>
              </a:xfrm>
              <a:prstGeom prst="rect">
                <a:avLst/>
              </a:prstGeom>
              <a:blipFill rotWithShape="0">
                <a:blip r:embed="rId3"/>
                <a:stretch>
                  <a:fillRect l="-2867" r="-3226" b="-1515"/>
                </a:stretch>
              </a:blipFill>
              <a:ln w="38100">
                <a:solidFill>
                  <a:schemeClr val="accent6"/>
                </a:solidFill>
              </a:ln>
            </p:spPr>
            <p:txBody>
              <a:bodyPr/>
              <a:lstStyle/>
              <a:p>
                <a:r>
                  <a:rPr lang="es-MX">
                    <a:noFill/>
                  </a:rPr>
                  <a:t> </a:t>
                </a:r>
              </a:p>
            </p:txBody>
          </p:sp>
        </mc:Fallback>
      </mc:AlternateContent>
      <p:pic>
        <p:nvPicPr>
          <p:cNvPr id="9" name="Imagen 8"/>
          <p:cNvPicPr>
            <a:picLocks noChangeAspect="1"/>
          </p:cNvPicPr>
          <p:nvPr/>
        </p:nvPicPr>
        <p:blipFill>
          <a:blip r:embed="rId4"/>
          <a:stretch>
            <a:fillRect/>
          </a:stretch>
        </p:blipFill>
        <p:spPr>
          <a:xfrm>
            <a:off x="3664813" y="1964946"/>
            <a:ext cx="5005250" cy="445047"/>
          </a:xfrm>
          <a:prstGeom prst="rect">
            <a:avLst/>
          </a:prstGeom>
        </p:spPr>
      </p:pic>
      <p:pic>
        <p:nvPicPr>
          <p:cNvPr id="12" name="Imagen 11"/>
          <p:cNvPicPr>
            <a:picLocks noChangeAspect="1"/>
          </p:cNvPicPr>
          <p:nvPr/>
        </p:nvPicPr>
        <p:blipFill>
          <a:blip r:embed="rId5"/>
          <a:stretch>
            <a:fillRect/>
          </a:stretch>
        </p:blipFill>
        <p:spPr>
          <a:xfrm>
            <a:off x="5109405" y="2910576"/>
            <a:ext cx="1883827" cy="426757"/>
          </a:xfrm>
          <a:prstGeom prst="rect">
            <a:avLst/>
          </a:prstGeom>
        </p:spPr>
      </p:pic>
      <p:sp>
        <p:nvSpPr>
          <p:cNvPr id="13" name="Rectángulo 12"/>
          <p:cNvSpPr/>
          <p:nvPr/>
        </p:nvSpPr>
        <p:spPr>
          <a:xfrm>
            <a:off x="1644060" y="4660659"/>
            <a:ext cx="9531940" cy="1569660"/>
          </a:xfrm>
          <a:prstGeom prst="rect">
            <a:avLst/>
          </a:prstGeom>
          <a:solidFill>
            <a:schemeClr val="accent6">
              <a:lumMod val="20000"/>
              <a:lumOff val="80000"/>
            </a:schemeClr>
          </a:solidFill>
        </p:spPr>
        <p:txBody>
          <a:bodyPr wrap="square">
            <a:spAutoFit/>
          </a:bodyPr>
          <a:lstStyle/>
          <a:p>
            <a:pPr marL="45720" indent="0" algn="ctr">
              <a:buNone/>
            </a:pPr>
            <a:r>
              <a:rPr lang="es-MX" sz="2400" dirty="0" smtClean="0"/>
              <a:t>Con base en estos resultados, se espera, con una confianza de 95%, encontrar entre 62.4% y 78.4% de consumidores regulares de bebidas alcohólicas entre los varones desempleados que desertaron de la preparatoria entre los 16 y 21 años</a:t>
            </a:r>
            <a:endParaRPr lang="es-MX" sz="2400" dirty="0"/>
          </a:p>
        </p:txBody>
      </p:sp>
    </p:spTree>
    <p:extLst>
      <p:ext uri="{BB962C8B-B14F-4D97-AF65-F5344CB8AC3E}">
        <p14:creationId xmlns:p14="http://schemas.microsoft.com/office/powerpoint/2010/main" val="141500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4000" dirty="0" smtClean="0"/>
              <a:t>Intervalo de confianza para la diferencia entre las proporciones de dos poblaciones</a:t>
            </a:r>
            <a:endParaRPr lang="es-MX" sz="4000" dirty="0"/>
          </a:p>
        </p:txBody>
      </p:sp>
      <p:sp>
        <p:nvSpPr>
          <p:cNvPr id="16" name="Marcador de contenido 15"/>
          <p:cNvSpPr>
            <a:spLocks noGrp="1"/>
          </p:cNvSpPr>
          <p:nvPr>
            <p:ph idx="1"/>
          </p:nvPr>
        </p:nvSpPr>
        <p:spPr/>
        <p:txBody>
          <a:bodyPr/>
          <a:lstStyle/>
          <a:p>
            <a:pPr marL="45720" indent="0">
              <a:buNone/>
            </a:pPr>
            <a:r>
              <a:rPr lang="es-MX" dirty="0"/>
              <a:t>El procedimiento es análogo al de la media. El intervalo de confianza de (100-</a:t>
            </a:r>
            <a:r>
              <a:rPr lang="el-GR" dirty="0">
                <a:latin typeface="Times New Roman" panose="02020603050405020304" pitchFamily="18" charset="0"/>
                <a:cs typeface="Times New Roman" panose="02020603050405020304" pitchFamily="18" charset="0"/>
              </a:rPr>
              <a:t>α</a:t>
            </a:r>
            <a:r>
              <a:rPr lang="es-MX" dirty="0">
                <a:cs typeface="Times New Roman" panose="02020603050405020304" pitchFamily="18" charset="0"/>
              </a:rPr>
              <a:t>) por ciento para      </a:t>
            </a:r>
            <a:r>
              <a:rPr lang="es-MX" dirty="0" smtClean="0">
                <a:cs typeface="Times New Roman" panose="02020603050405020304" pitchFamily="18" charset="0"/>
              </a:rPr>
              <a:t>        está </a:t>
            </a:r>
            <a:r>
              <a:rPr lang="es-MX" dirty="0">
                <a:cs typeface="Times New Roman" panose="02020603050405020304" pitchFamily="18" charset="0"/>
              </a:rPr>
              <a:t>dado </a:t>
            </a:r>
            <a:r>
              <a:rPr lang="es-MX" dirty="0" smtClean="0">
                <a:cs typeface="Times New Roman" panose="02020603050405020304" pitchFamily="18" charset="0"/>
              </a:rPr>
              <a:t>por:</a:t>
            </a:r>
            <a:endParaRPr lang="es-MX" dirty="0"/>
          </a:p>
        </p:txBody>
      </p:sp>
      <p:pic>
        <p:nvPicPr>
          <p:cNvPr id="19" name="Imagen 18"/>
          <p:cNvPicPr>
            <a:picLocks noChangeAspect="1"/>
          </p:cNvPicPr>
          <p:nvPr/>
        </p:nvPicPr>
        <p:blipFill>
          <a:blip r:embed="rId2"/>
          <a:stretch>
            <a:fillRect/>
          </a:stretch>
        </p:blipFill>
        <p:spPr>
          <a:xfrm>
            <a:off x="2577700" y="2384392"/>
            <a:ext cx="853514" cy="347502"/>
          </a:xfrm>
          <a:prstGeom prst="rect">
            <a:avLst/>
          </a:prstGeom>
        </p:spPr>
      </p:pic>
      <p:pic>
        <p:nvPicPr>
          <p:cNvPr id="22" name="Imagen 21"/>
          <p:cNvPicPr>
            <a:picLocks noChangeAspect="1"/>
          </p:cNvPicPr>
          <p:nvPr/>
        </p:nvPicPr>
        <p:blipFill>
          <a:blip r:embed="rId3"/>
          <a:stretch>
            <a:fillRect/>
          </a:stretch>
        </p:blipFill>
        <p:spPr>
          <a:xfrm>
            <a:off x="3210621" y="3321050"/>
            <a:ext cx="5913633" cy="1091279"/>
          </a:xfrm>
          <a:prstGeom prst="rect">
            <a:avLst/>
          </a:prstGeom>
          <a:ln w="28575">
            <a:solidFill>
              <a:schemeClr val="accent6"/>
            </a:solidFill>
          </a:ln>
        </p:spPr>
      </p:pic>
      <p:sp>
        <p:nvSpPr>
          <p:cNvPr id="23" name="CuadroTexto 22"/>
          <p:cNvSpPr txBox="1"/>
          <p:nvPr/>
        </p:nvSpPr>
        <p:spPr>
          <a:xfrm>
            <a:off x="2075543" y="5168147"/>
            <a:ext cx="8403772" cy="1015663"/>
          </a:xfrm>
          <a:prstGeom prst="rect">
            <a:avLst/>
          </a:prstGeom>
          <a:solidFill>
            <a:schemeClr val="accent6">
              <a:lumMod val="20000"/>
              <a:lumOff val="80000"/>
            </a:schemeClr>
          </a:solidFill>
        </p:spPr>
        <p:txBody>
          <a:bodyPr wrap="square" rtlCol="0">
            <a:spAutoFit/>
          </a:bodyPr>
          <a:lstStyle/>
          <a:p>
            <a:r>
              <a:rPr lang="es-MX" sz="2000" dirty="0" smtClean="0"/>
              <a:t>Cuando n</a:t>
            </a:r>
            <a:r>
              <a:rPr lang="es-MX" sz="2000" baseline="-25000" dirty="0" smtClean="0"/>
              <a:t>1</a:t>
            </a:r>
            <a:r>
              <a:rPr lang="es-MX" sz="2000" dirty="0" smtClean="0"/>
              <a:t> y n</a:t>
            </a:r>
            <a:r>
              <a:rPr lang="es-MX" sz="2000" baseline="-25000" dirty="0" smtClean="0"/>
              <a:t>2</a:t>
            </a:r>
            <a:r>
              <a:rPr lang="es-MX" sz="2000" dirty="0" smtClean="0"/>
              <a:t> son de gran tamaño y las proporciones de la población no están muy cerca de 0 o 1, es posible aplicar el teorema del límite central y utilizar la teoría de la distribución normal para obtener los intervalos de confianza</a:t>
            </a:r>
            <a:endParaRPr lang="es-MX" sz="2000" dirty="0"/>
          </a:p>
        </p:txBody>
      </p:sp>
    </p:spTree>
    <p:extLst>
      <p:ext uri="{BB962C8B-B14F-4D97-AF65-F5344CB8AC3E}">
        <p14:creationId xmlns:p14="http://schemas.microsoft.com/office/powerpoint/2010/main" val="184931830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Ejemplo #9</a:t>
            </a:r>
            <a:endParaRPr lang="es-MX" dirty="0"/>
          </a:p>
        </p:txBody>
      </p:sp>
      <p:sp>
        <p:nvSpPr>
          <p:cNvPr id="3" name="Marcador de contenido 2"/>
          <p:cNvSpPr>
            <a:spLocks noGrp="1"/>
          </p:cNvSpPr>
          <p:nvPr>
            <p:ph idx="1"/>
          </p:nvPr>
        </p:nvSpPr>
        <p:spPr/>
        <p:txBody>
          <a:bodyPr/>
          <a:lstStyle/>
          <a:p>
            <a:pPr marL="45720" indent="0">
              <a:buNone/>
            </a:pPr>
            <a:r>
              <a:rPr lang="es-MX" dirty="0" smtClean="0"/>
              <a:t>En una encuesta dental llevada a acabo por un grupo de salud, se solicitó a 500 adultos que dijeran el porqué de su última visita al dentista. </a:t>
            </a:r>
            <a:r>
              <a:rPr lang="es-MX" dirty="0"/>
              <a:t>De los 280 que tenían educación preparatoria o nivel superior, 150 señalaron que lo habían hecho por razones </a:t>
            </a:r>
            <a:r>
              <a:rPr lang="es-MX" dirty="0" smtClean="0"/>
              <a:t>preventivas. De los 220 restantes, que tenían una educación inferior a la preparatoria, 44 señalaron que lo  hicieron por la misma razón. Construya un intervalo de confianza del 99% por cierto para la diferencia entre las dos proporciones.</a:t>
            </a:r>
          </a:p>
          <a:p>
            <a:pPr marL="45720" indent="0">
              <a:buNone/>
            </a:pPr>
            <a:endParaRPr lang="es-MX" dirty="0"/>
          </a:p>
          <a:p>
            <a:pPr marL="45720" indent="0">
              <a:buNone/>
            </a:pPr>
            <a:endParaRPr lang="es-MX" dirty="0" smtClean="0"/>
          </a:p>
          <a:p>
            <a:pPr marL="45720" indent="0">
              <a:buNone/>
            </a:pPr>
            <a:endParaRPr lang="es-MX" dirty="0"/>
          </a:p>
          <a:p>
            <a:pPr marL="45720" indent="0">
              <a:buNone/>
            </a:pPr>
            <a:endParaRPr lang="es-MX" dirty="0"/>
          </a:p>
        </p:txBody>
      </p:sp>
      <p:pic>
        <p:nvPicPr>
          <p:cNvPr id="9" name="Imagen 8"/>
          <p:cNvPicPr>
            <a:picLocks noChangeAspect="1"/>
          </p:cNvPicPr>
          <p:nvPr/>
        </p:nvPicPr>
        <p:blipFill>
          <a:blip r:embed="rId2"/>
          <a:stretch>
            <a:fillRect/>
          </a:stretch>
        </p:blipFill>
        <p:spPr>
          <a:xfrm>
            <a:off x="1440890" y="4506192"/>
            <a:ext cx="2024047" cy="1329043"/>
          </a:xfrm>
          <a:prstGeom prst="rect">
            <a:avLst/>
          </a:prstGeom>
        </p:spPr>
      </p:pic>
      <p:sp>
        <p:nvSpPr>
          <p:cNvPr id="10" name="CuadroTexto 9"/>
          <p:cNvSpPr txBox="1"/>
          <p:nvPr/>
        </p:nvSpPr>
        <p:spPr>
          <a:xfrm>
            <a:off x="4325256" y="4816770"/>
            <a:ext cx="7416801" cy="707886"/>
          </a:xfrm>
          <a:prstGeom prst="rect">
            <a:avLst/>
          </a:prstGeom>
          <a:solidFill>
            <a:schemeClr val="accent6">
              <a:lumMod val="20000"/>
              <a:lumOff val="80000"/>
            </a:schemeClr>
          </a:solidFill>
        </p:spPr>
        <p:txBody>
          <a:bodyPr wrap="square" rtlCol="0">
            <a:spAutoFit/>
          </a:bodyPr>
          <a:lstStyle/>
          <a:p>
            <a:r>
              <a:rPr lang="es-MX" sz="2000" dirty="0" smtClean="0"/>
              <a:t>El tamaño de las muestras es grande  y las proporciones no están muy cerca de 0 o 1</a:t>
            </a:r>
            <a:r>
              <a:rPr lang="es-MX" sz="2000" dirty="0" smtClean="0">
                <a:sym typeface="Wingdings" panose="05000000000000000000" pitchFamily="2" charset="2"/>
              </a:rPr>
              <a:t></a:t>
            </a:r>
            <a:r>
              <a:rPr lang="es-MX" sz="2000" dirty="0" smtClean="0"/>
              <a:t> es posible usar  la teoría de la distribución normal</a:t>
            </a:r>
            <a:endParaRPr lang="es-MX" sz="2000" dirty="0"/>
          </a:p>
        </p:txBody>
      </p:sp>
    </p:spTree>
    <p:extLst>
      <p:ext uri="{BB962C8B-B14F-4D97-AF65-F5344CB8AC3E}">
        <p14:creationId xmlns:p14="http://schemas.microsoft.com/office/powerpoint/2010/main" val="192560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CuadroTexto 7"/>
              <p:cNvSpPr txBox="1"/>
              <p:nvPr/>
            </p:nvSpPr>
            <p:spPr>
              <a:xfrm>
                <a:off x="3085793" y="698843"/>
                <a:ext cx="5915594" cy="1091196"/>
              </a:xfrm>
              <a:prstGeom prst="rect">
                <a:avLst/>
              </a:prstGeom>
              <a:noFill/>
              <a:ln w="381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sz="2400" i="1" smtClean="0">
                              <a:latin typeface="Cambria Math" panose="02040503050406030204" pitchFamily="18" charset="0"/>
                            </a:rPr>
                          </m:ctrlPr>
                        </m:sSubPr>
                        <m:e>
                          <m:acc>
                            <m:accPr>
                              <m:chr m:val="̂"/>
                              <m:ctrlPr>
                                <a:rPr lang="es-MX" sz="2400" i="1">
                                  <a:latin typeface="Cambria Math" panose="02040503050406030204" pitchFamily="18" charset="0"/>
                                </a:rPr>
                              </m:ctrlPr>
                            </m:accPr>
                            <m:e>
                              <m:r>
                                <a:rPr lang="es-MX" sz="2400" i="1">
                                  <a:latin typeface="Cambria Math" panose="02040503050406030204" pitchFamily="18" charset="0"/>
                                </a:rPr>
                                <m:t>𝑝</m:t>
                              </m:r>
                            </m:e>
                          </m:acc>
                        </m:e>
                        <m:sub>
                          <m:r>
                            <a:rPr lang="es-MX" sz="2400" b="0" i="1" smtClean="0">
                              <a:latin typeface="Cambria Math" panose="02040503050406030204" pitchFamily="18" charset="0"/>
                            </a:rPr>
                            <m:t>1</m:t>
                          </m:r>
                        </m:sub>
                      </m:sSub>
                      <m:r>
                        <a:rPr lang="es-MX" sz="2400" b="0" i="1" smtClean="0">
                          <a:latin typeface="Cambria Math" panose="02040503050406030204" pitchFamily="18" charset="0"/>
                        </a:rPr>
                        <m:t>−</m:t>
                      </m:r>
                      <m:sSub>
                        <m:sSubPr>
                          <m:ctrlPr>
                            <a:rPr lang="es-MX" sz="2400" i="1">
                              <a:latin typeface="Cambria Math" panose="02040503050406030204" pitchFamily="18" charset="0"/>
                            </a:rPr>
                          </m:ctrlPr>
                        </m:sSubPr>
                        <m:e>
                          <m:acc>
                            <m:accPr>
                              <m:chr m:val="̂"/>
                              <m:ctrlPr>
                                <a:rPr lang="es-MX" sz="2400" i="1">
                                  <a:latin typeface="Cambria Math" panose="02040503050406030204" pitchFamily="18" charset="0"/>
                                </a:rPr>
                              </m:ctrlPr>
                            </m:accPr>
                            <m:e>
                              <m:r>
                                <a:rPr lang="es-MX" sz="2400" i="1">
                                  <a:latin typeface="Cambria Math" panose="02040503050406030204" pitchFamily="18" charset="0"/>
                                </a:rPr>
                                <m:t>𝑝</m:t>
                              </m:r>
                            </m:e>
                          </m:acc>
                        </m:e>
                        <m:sub>
                          <m:r>
                            <a:rPr lang="es-MX" sz="2400" b="0" i="1" smtClean="0">
                              <a:latin typeface="Cambria Math" panose="02040503050406030204" pitchFamily="18" charset="0"/>
                            </a:rPr>
                            <m:t>2</m:t>
                          </m:r>
                        </m:sub>
                      </m:sSub>
                      <m:r>
                        <a:rPr lang="es-MX" sz="2400" i="1" smtClean="0">
                          <a:latin typeface="Cambria Math" panose="02040503050406030204" pitchFamily="18" charset="0"/>
                          <a:ea typeface="Cambria Math" panose="02040503050406030204" pitchFamily="18" charset="0"/>
                        </a:rPr>
                        <m:t>±</m:t>
                      </m:r>
                      <m:sSub>
                        <m:sSubPr>
                          <m:ctrlPr>
                            <a:rPr lang="es-MX" sz="2400" i="1" smtClean="0">
                              <a:latin typeface="Cambria Math" panose="02040503050406030204" pitchFamily="18" charset="0"/>
                              <a:ea typeface="Cambria Math" panose="02040503050406030204" pitchFamily="18" charset="0"/>
                            </a:rPr>
                          </m:ctrlPr>
                        </m:sSubPr>
                        <m:e>
                          <m:r>
                            <a:rPr lang="es-MX" sz="2400" b="0" i="1" smtClean="0">
                              <a:latin typeface="Cambria Math" panose="02040503050406030204" pitchFamily="18" charset="0"/>
                              <a:ea typeface="Cambria Math" panose="02040503050406030204" pitchFamily="18" charset="0"/>
                            </a:rPr>
                            <m:t>𝑧</m:t>
                          </m:r>
                        </m:e>
                        <m:sub>
                          <m:r>
                            <a:rPr lang="es-MX" sz="2400" b="0" i="1" smtClean="0">
                              <a:latin typeface="Cambria Math" panose="02040503050406030204" pitchFamily="18" charset="0"/>
                              <a:ea typeface="Cambria Math" panose="02040503050406030204" pitchFamily="18" charset="0"/>
                            </a:rPr>
                            <m:t>(1−</m:t>
                          </m:r>
                          <m:f>
                            <m:fPr>
                              <m:type m:val="lin"/>
                              <m:ctrlPr>
                                <a:rPr lang="es-MX" sz="2400" b="0" i="1" smtClean="0">
                                  <a:latin typeface="Cambria Math" panose="02040503050406030204" pitchFamily="18" charset="0"/>
                                  <a:ea typeface="Cambria Math" panose="02040503050406030204" pitchFamily="18" charset="0"/>
                                </a:rPr>
                              </m:ctrlPr>
                            </m:fPr>
                            <m:num>
                              <m:r>
                                <a:rPr lang="es-MX" sz="2400" b="0" i="1" smtClean="0">
                                  <a:latin typeface="Cambria Math" panose="02040503050406030204" pitchFamily="18" charset="0"/>
                                  <a:ea typeface="Cambria Math" panose="02040503050406030204" pitchFamily="18" charset="0"/>
                                </a:rPr>
                                <m:t>𝛼</m:t>
                              </m:r>
                            </m:num>
                            <m:den>
                              <m:r>
                                <a:rPr lang="es-MX" sz="2400" b="0" i="1" smtClean="0">
                                  <a:latin typeface="Cambria Math" panose="02040503050406030204" pitchFamily="18" charset="0"/>
                                  <a:ea typeface="Cambria Math" panose="02040503050406030204" pitchFamily="18" charset="0"/>
                                </a:rPr>
                                <m:t>2</m:t>
                              </m:r>
                            </m:den>
                          </m:f>
                          <m:r>
                            <a:rPr lang="es-MX" sz="2400" b="0" i="1" smtClean="0">
                              <a:latin typeface="Cambria Math" panose="02040503050406030204" pitchFamily="18" charset="0"/>
                              <a:ea typeface="Cambria Math" panose="02040503050406030204" pitchFamily="18" charset="0"/>
                            </a:rPr>
                            <m:t>)</m:t>
                          </m:r>
                        </m:sub>
                      </m:sSub>
                      <m:rad>
                        <m:radPr>
                          <m:degHide m:val="on"/>
                          <m:ctrlPr>
                            <a:rPr lang="es-MX" sz="2400" i="1" smtClean="0">
                              <a:latin typeface="Cambria Math" panose="02040503050406030204" pitchFamily="18" charset="0"/>
                              <a:ea typeface="Cambria Math" panose="02040503050406030204" pitchFamily="18" charset="0"/>
                            </a:rPr>
                          </m:ctrlPr>
                        </m:radPr>
                        <m:deg/>
                        <m:e>
                          <m:f>
                            <m:fPr>
                              <m:ctrlPr>
                                <a:rPr lang="es-MX" sz="2400" i="1" smtClean="0">
                                  <a:latin typeface="Cambria Math" panose="02040503050406030204" pitchFamily="18" charset="0"/>
                                  <a:ea typeface="Cambria Math" panose="02040503050406030204" pitchFamily="18" charset="0"/>
                                </a:rPr>
                              </m:ctrlPr>
                            </m:fPr>
                            <m:num>
                              <m:sSub>
                                <m:sSubPr>
                                  <m:ctrlPr>
                                    <a:rPr lang="es-MX" sz="2400" i="1">
                                      <a:latin typeface="Cambria Math" panose="02040503050406030204" pitchFamily="18" charset="0"/>
                                    </a:rPr>
                                  </m:ctrlPr>
                                </m:sSubPr>
                                <m:e>
                                  <m:acc>
                                    <m:accPr>
                                      <m:chr m:val="̂"/>
                                      <m:ctrlPr>
                                        <a:rPr lang="es-MX" sz="2400" i="1">
                                          <a:latin typeface="Cambria Math" panose="02040503050406030204" pitchFamily="18" charset="0"/>
                                        </a:rPr>
                                      </m:ctrlPr>
                                    </m:accPr>
                                    <m:e>
                                      <m:r>
                                        <a:rPr lang="es-MX" sz="2400" i="1">
                                          <a:latin typeface="Cambria Math" panose="02040503050406030204" pitchFamily="18" charset="0"/>
                                        </a:rPr>
                                        <m:t>𝑝</m:t>
                                      </m:r>
                                    </m:e>
                                  </m:acc>
                                </m:e>
                                <m:sub>
                                  <m:r>
                                    <a:rPr lang="es-MX" sz="2400" i="1">
                                      <a:latin typeface="Cambria Math" panose="02040503050406030204" pitchFamily="18" charset="0"/>
                                    </a:rPr>
                                    <m:t>1</m:t>
                                  </m:r>
                                </m:sub>
                              </m:sSub>
                              <m:r>
                                <a:rPr lang="es-MX" sz="2400" b="0" i="1" smtClean="0">
                                  <a:latin typeface="Cambria Math" panose="02040503050406030204" pitchFamily="18" charset="0"/>
                                </a:rPr>
                                <m:t>(1−</m:t>
                              </m:r>
                              <m:sSub>
                                <m:sSubPr>
                                  <m:ctrlPr>
                                    <a:rPr lang="es-MX" sz="2400" i="1">
                                      <a:latin typeface="Cambria Math" panose="02040503050406030204" pitchFamily="18" charset="0"/>
                                    </a:rPr>
                                  </m:ctrlPr>
                                </m:sSubPr>
                                <m:e>
                                  <m:acc>
                                    <m:accPr>
                                      <m:chr m:val="̂"/>
                                      <m:ctrlPr>
                                        <a:rPr lang="es-MX" sz="2400" i="1">
                                          <a:latin typeface="Cambria Math" panose="02040503050406030204" pitchFamily="18" charset="0"/>
                                        </a:rPr>
                                      </m:ctrlPr>
                                    </m:accPr>
                                    <m:e>
                                      <m:r>
                                        <a:rPr lang="es-MX" sz="2400" i="1">
                                          <a:latin typeface="Cambria Math" panose="02040503050406030204" pitchFamily="18" charset="0"/>
                                        </a:rPr>
                                        <m:t>𝑝</m:t>
                                      </m:r>
                                    </m:e>
                                  </m:acc>
                                </m:e>
                                <m:sub>
                                  <m:r>
                                    <a:rPr lang="es-MX" sz="2400" i="1">
                                      <a:latin typeface="Cambria Math" panose="02040503050406030204" pitchFamily="18" charset="0"/>
                                    </a:rPr>
                                    <m:t>1</m:t>
                                  </m:r>
                                </m:sub>
                              </m:sSub>
                              <m:r>
                                <a:rPr lang="es-MX" sz="2400" b="0" i="1" smtClean="0">
                                  <a:latin typeface="Cambria Math" panose="02040503050406030204" pitchFamily="18" charset="0"/>
                                </a:rPr>
                                <m:t>)</m:t>
                              </m:r>
                            </m:num>
                            <m:den>
                              <m:sSub>
                                <m:sSubPr>
                                  <m:ctrlPr>
                                    <a:rPr lang="es-MX" sz="2400" i="1" smtClean="0">
                                      <a:latin typeface="Cambria Math" panose="02040503050406030204" pitchFamily="18" charset="0"/>
                                      <a:ea typeface="Cambria Math" panose="02040503050406030204" pitchFamily="18" charset="0"/>
                                    </a:rPr>
                                  </m:ctrlPr>
                                </m:sSubPr>
                                <m:e>
                                  <m:r>
                                    <a:rPr lang="es-MX" sz="2400" b="0" i="1" smtClean="0">
                                      <a:latin typeface="Cambria Math" panose="02040503050406030204" pitchFamily="18" charset="0"/>
                                      <a:ea typeface="Cambria Math" panose="02040503050406030204" pitchFamily="18" charset="0"/>
                                    </a:rPr>
                                    <m:t>𝑛</m:t>
                                  </m:r>
                                </m:e>
                                <m:sub>
                                  <m:r>
                                    <a:rPr lang="es-MX" sz="2400" b="0" i="1" smtClean="0">
                                      <a:latin typeface="Cambria Math" panose="02040503050406030204" pitchFamily="18" charset="0"/>
                                      <a:ea typeface="Cambria Math" panose="02040503050406030204" pitchFamily="18" charset="0"/>
                                    </a:rPr>
                                    <m:t>1</m:t>
                                  </m:r>
                                </m:sub>
                              </m:sSub>
                            </m:den>
                          </m:f>
                          <m:r>
                            <a:rPr lang="es-MX" sz="2400" b="0" i="1" smtClean="0">
                              <a:latin typeface="Cambria Math" panose="02040503050406030204" pitchFamily="18" charset="0"/>
                              <a:ea typeface="Cambria Math" panose="02040503050406030204" pitchFamily="18" charset="0"/>
                            </a:rPr>
                            <m:t>+</m:t>
                          </m:r>
                          <m:f>
                            <m:fPr>
                              <m:ctrlPr>
                                <a:rPr lang="es-MX" sz="2400" b="0" i="1" smtClean="0">
                                  <a:latin typeface="Cambria Math" panose="02040503050406030204" pitchFamily="18" charset="0"/>
                                  <a:ea typeface="Cambria Math" panose="02040503050406030204" pitchFamily="18" charset="0"/>
                                </a:rPr>
                              </m:ctrlPr>
                            </m:fPr>
                            <m:num>
                              <m:sSub>
                                <m:sSubPr>
                                  <m:ctrlPr>
                                    <a:rPr lang="es-MX" sz="2400" i="1">
                                      <a:latin typeface="Cambria Math" panose="02040503050406030204" pitchFamily="18" charset="0"/>
                                    </a:rPr>
                                  </m:ctrlPr>
                                </m:sSubPr>
                                <m:e>
                                  <m:acc>
                                    <m:accPr>
                                      <m:chr m:val="̂"/>
                                      <m:ctrlPr>
                                        <a:rPr lang="es-MX" sz="2400" i="1">
                                          <a:latin typeface="Cambria Math" panose="02040503050406030204" pitchFamily="18" charset="0"/>
                                        </a:rPr>
                                      </m:ctrlPr>
                                    </m:accPr>
                                    <m:e>
                                      <m:r>
                                        <a:rPr lang="es-MX" sz="2400" i="1">
                                          <a:latin typeface="Cambria Math" panose="02040503050406030204" pitchFamily="18" charset="0"/>
                                        </a:rPr>
                                        <m:t>𝑝</m:t>
                                      </m:r>
                                    </m:e>
                                  </m:acc>
                                </m:e>
                                <m:sub>
                                  <m:r>
                                    <a:rPr lang="es-MX" sz="2400" b="0" i="1" smtClean="0">
                                      <a:latin typeface="Cambria Math" panose="02040503050406030204" pitchFamily="18" charset="0"/>
                                    </a:rPr>
                                    <m:t>2</m:t>
                                  </m:r>
                                </m:sub>
                              </m:sSub>
                              <m:r>
                                <a:rPr lang="es-MX" sz="2400" i="1">
                                  <a:latin typeface="Cambria Math" panose="02040503050406030204" pitchFamily="18" charset="0"/>
                                </a:rPr>
                                <m:t>(1−</m:t>
                              </m:r>
                              <m:sSub>
                                <m:sSubPr>
                                  <m:ctrlPr>
                                    <a:rPr lang="es-MX" sz="2400" i="1">
                                      <a:latin typeface="Cambria Math" panose="02040503050406030204" pitchFamily="18" charset="0"/>
                                    </a:rPr>
                                  </m:ctrlPr>
                                </m:sSubPr>
                                <m:e>
                                  <m:acc>
                                    <m:accPr>
                                      <m:chr m:val="̂"/>
                                      <m:ctrlPr>
                                        <a:rPr lang="es-MX" sz="2400" i="1">
                                          <a:latin typeface="Cambria Math" panose="02040503050406030204" pitchFamily="18" charset="0"/>
                                        </a:rPr>
                                      </m:ctrlPr>
                                    </m:accPr>
                                    <m:e>
                                      <m:r>
                                        <a:rPr lang="es-MX" sz="2400" i="1">
                                          <a:latin typeface="Cambria Math" panose="02040503050406030204" pitchFamily="18" charset="0"/>
                                        </a:rPr>
                                        <m:t>𝑝</m:t>
                                      </m:r>
                                    </m:e>
                                  </m:acc>
                                </m:e>
                                <m:sub>
                                  <m:r>
                                    <a:rPr lang="es-MX" sz="2400" b="0" i="1" smtClean="0">
                                      <a:latin typeface="Cambria Math" panose="02040503050406030204" pitchFamily="18" charset="0"/>
                                    </a:rPr>
                                    <m:t>2</m:t>
                                  </m:r>
                                </m:sub>
                              </m:sSub>
                              <m:r>
                                <a:rPr lang="es-MX" sz="2400" i="1">
                                  <a:latin typeface="Cambria Math" panose="02040503050406030204" pitchFamily="18" charset="0"/>
                                </a:rPr>
                                <m:t>)</m:t>
                              </m:r>
                            </m:num>
                            <m:den>
                              <m:sSub>
                                <m:sSubPr>
                                  <m:ctrlPr>
                                    <a:rPr lang="es-MX" sz="2400" b="0" i="1" smtClean="0">
                                      <a:latin typeface="Cambria Math" panose="02040503050406030204" pitchFamily="18" charset="0"/>
                                      <a:ea typeface="Cambria Math" panose="02040503050406030204" pitchFamily="18" charset="0"/>
                                    </a:rPr>
                                  </m:ctrlPr>
                                </m:sSubPr>
                                <m:e>
                                  <m:r>
                                    <a:rPr lang="es-MX" sz="2400" b="0" i="1" smtClean="0">
                                      <a:latin typeface="Cambria Math" panose="02040503050406030204" pitchFamily="18" charset="0"/>
                                      <a:ea typeface="Cambria Math" panose="02040503050406030204" pitchFamily="18" charset="0"/>
                                    </a:rPr>
                                    <m:t>𝑛</m:t>
                                  </m:r>
                                </m:e>
                                <m:sub>
                                  <m:r>
                                    <a:rPr lang="es-MX" sz="2400" b="0" i="1" smtClean="0">
                                      <a:latin typeface="Cambria Math" panose="02040503050406030204" pitchFamily="18" charset="0"/>
                                      <a:ea typeface="Cambria Math" panose="02040503050406030204" pitchFamily="18" charset="0"/>
                                    </a:rPr>
                                    <m:t>2</m:t>
                                  </m:r>
                                </m:sub>
                              </m:sSub>
                            </m:den>
                          </m:f>
                        </m:e>
                      </m:rad>
                    </m:oMath>
                  </m:oMathPara>
                </a14:m>
                <a:endParaRPr lang="es-MX" dirty="0"/>
              </a:p>
            </p:txBody>
          </p:sp>
        </mc:Choice>
        <mc:Fallback xmlns="">
          <p:sp>
            <p:nvSpPr>
              <p:cNvPr id="8" name="CuadroTexto 7"/>
              <p:cNvSpPr txBox="1">
                <a:spLocks noRot="1" noChangeAspect="1" noMove="1" noResize="1" noEditPoints="1" noAdjustHandles="1" noChangeArrowheads="1" noChangeShapeType="1" noTextEdit="1"/>
              </p:cNvSpPr>
              <p:nvPr/>
            </p:nvSpPr>
            <p:spPr>
              <a:xfrm>
                <a:off x="3085793" y="698843"/>
                <a:ext cx="5915594" cy="1091196"/>
              </a:xfrm>
              <a:prstGeom prst="rect">
                <a:avLst/>
              </a:prstGeom>
              <a:blipFill rotWithShape="0">
                <a:blip r:embed="rId2"/>
                <a:stretch>
                  <a:fillRect/>
                </a:stretch>
              </a:blipFill>
              <a:ln w="38100">
                <a:noFill/>
              </a:ln>
            </p:spPr>
            <p:txBody>
              <a:bodyPr/>
              <a:lstStyle/>
              <a:p>
                <a:r>
                  <a:rPr lang="es-MX">
                    <a:noFill/>
                  </a:rPr>
                  <a:t> </a:t>
                </a:r>
              </a:p>
            </p:txBody>
          </p:sp>
        </mc:Fallback>
      </mc:AlternateContent>
      <p:pic>
        <p:nvPicPr>
          <p:cNvPr id="10" name="Imagen 9"/>
          <p:cNvPicPr>
            <a:picLocks noChangeAspect="1"/>
          </p:cNvPicPr>
          <p:nvPr/>
        </p:nvPicPr>
        <p:blipFill>
          <a:blip r:embed="rId3"/>
          <a:stretch>
            <a:fillRect/>
          </a:stretch>
        </p:blipFill>
        <p:spPr>
          <a:xfrm>
            <a:off x="3085793" y="2012256"/>
            <a:ext cx="5852667" cy="780356"/>
          </a:xfrm>
          <a:prstGeom prst="rect">
            <a:avLst/>
          </a:prstGeom>
        </p:spPr>
      </p:pic>
      <p:pic>
        <p:nvPicPr>
          <p:cNvPr id="11" name="Imagen 10"/>
          <p:cNvPicPr>
            <a:picLocks noChangeAspect="1"/>
          </p:cNvPicPr>
          <p:nvPr/>
        </p:nvPicPr>
        <p:blipFill>
          <a:blip r:embed="rId4"/>
          <a:stretch>
            <a:fillRect/>
          </a:stretch>
        </p:blipFill>
        <p:spPr>
          <a:xfrm>
            <a:off x="5205907" y="3105884"/>
            <a:ext cx="1780186" cy="646232"/>
          </a:xfrm>
          <a:prstGeom prst="rect">
            <a:avLst/>
          </a:prstGeom>
        </p:spPr>
      </p:pic>
      <p:pic>
        <p:nvPicPr>
          <p:cNvPr id="12" name="Imagen 11"/>
          <p:cNvPicPr>
            <a:picLocks noChangeAspect="1"/>
          </p:cNvPicPr>
          <p:nvPr/>
        </p:nvPicPr>
        <p:blipFill>
          <a:blip r:embed="rId5"/>
          <a:stretch>
            <a:fillRect/>
          </a:stretch>
        </p:blipFill>
        <p:spPr>
          <a:xfrm>
            <a:off x="5373255" y="3947712"/>
            <a:ext cx="1822862" cy="646232"/>
          </a:xfrm>
          <a:prstGeom prst="rect">
            <a:avLst/>
          </a:prstGeom>
          <a:ln w="28575">
            <a:solidFill>
              <a:schemeClr val="accent6"/>
            </a:solidFill>
          </a:ln>
        </p:spPr>
      </p:pic>
      <p:sp>
        <p:nvSpPr>
          <p:cNvPr id="13" name="CuadroTexto 12"/>
          <p:cNvSpPr txBox="1"/>
          <p:nvPr/>
        </p:nvSpPr>
        <p:spPr>
          <a:xfrm>
            <a:off x="2148114" y="4907216"/>
            <a:ext cx="8273143" cy="1015663"/>
          </a:xfrm>
          <a:prstGeom prst="rect">
            <a:avLst/>
          </a:prstGeom>
          <a:solidFill>
            <a:schemeClr val="accent6">
              <a:lumMod val="20000"/>
              <a:lumOff val="80000"/>
            </a:schemeClr>
          </a:solidFill>
        </p:spPr>
        <p:txBody>
          <a:bodyPr wrap="square" rtlCol="0">
            <a:spAutoFit/>
          </a:bodyPr>
          <a:lstStyle/>
          <a:p>
            <a:pPr algn="ctr"/>
            <a:r>
              <a:rPr lang="es-MX" sz="2000" dirty="0" smtClean="0"/>
              <a:t>El intervalo NO incluye al cero, por lo que con un 99% de confianza estadística, la proporción de personas que acudieron al dentista de forma preventiva no es la misma en las dos poblaciones</a:t>
            </a:r>
            <a:endParaRPr lang="es-MX" sz="2000" dirty="0"/>
          </a:p>
        </p:txBody>
      </p:sp>
    </p:spTree>
    <p:extLst>
      <p:ext uri="{BB962C8B-B14F-4D97-AF65-F5344CB8AC3E}">
        <p14:creationId xmlns:p14="http://schemas.microsoft.com/office/powerpoint/2010/main" val="50266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MX" dirty="0" smtClean="0"/>
              <a:t>INICIA AQUÍ LA CLASE</a:t>
            </a:r>
            <a:endParaRPr lang="es-MX" dirty="0"/>
          </a:p>
        </p:txBody>
      </p:sp>
      <p:sp>
        <p:nvSpPr>
          <p:cNvPr id="3" name="Subtítulo 2"/>
          <p:cNvSpPr>
            <a:spLocks noGrp="1"/>
          </p:cNvSpPr>
          <p:nvPr>
            <p:ph type="subTitle" idx="1"/>
          </p:nvPr>
        </p:nvSpPr>
        <p:spPr/>
        <p:txBody>
          <a:bodyPr/>
          <a:lstStyle/>
          <a:p>
            <a:r>
              <a:rPr lang="es-MX" dirty="0" smtClean="0"/>
              <a:t>Calculo de tamaño de MUESTRA</a:t>
            </a:r>
            <a:endParaRPr lang="es-MX" dirty="0"/>
          </a:p>
        </p:txBody>
      </p:sp>
    </p:spTree>
    <p:extLst>
      <p:ext uri="{BB962C8B-B14F-4D97-AF65-F5344CB8AC3E}">
        <p14:creationId xmlns:p14="http://schemas.microsoft.com/office/powerpoint/2010/main" val="189052569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4000" dirty="0" smtClean="0"/>
              <a:t>Determinación del tamaño de muestra para la estimación de las medias</a:t>
            </a:r>
            <a:endParaRPr lang="es-MX" sz="4000" dirty="0"/>
          </a:p>
        </p:txBody>
      </p:sp>
      <p:sp>
        <p:nvSpPr>
          <p:cNvPr id="3" name="Marcador de contenido 2"/>
          <p:cNvSpPr>
            <a:spLocks noGrp="1"/>
          </p:cNvSpPr>
          <p:nvPr>
            <p:ph idx="1"/>
          </p:nvPr>
        </p:nvSpPr>
        <p:spPr/>
        <p:txBody>
          <a:bodyPr>
            <a:normAutofit/>
          </a:bodyPr>
          <a:lstStyle/>
          <a:p>
            <a:pPr marL="45720" indent="0" algn="ctr">
              <a:buNone/>
            </a:pPr>
            <a:endParaRPr lang="es-MX" b="1" dirty="0" smtClean="0"/>
          </a:p>
          <a:p>
            <a:pPr marL="45720" indent="0" algn="ctr">
              <a:buNone/>
            </a:pPr>
            <a:r>
              <a:rPr lang="es-MX" b="1" dirty="0" smtClean="0"/>
              <a:t>¿Qué tan grande debe ser una muestra?</a:t>
            </a:r>
            <a:endParaRPr lang="es-MX" b="1" dirty="0"/>
          </a:p>
          <a:p>
            <a:pPr marL="45720" indent="0">
              <a:buNone/>
            </a:pPr>
            <a:endParaRPr lang="es-MX" dirty="0" smtClean="0"/>
          </a:p>
          <a:p>
            <a:pPr marL="45720" indent="0">
              <a:buNone/>
            </a:pPr>
            <a:endParaRPr lang="es-MX" dirty="0"/>
          </a:p>
          <a:p>
            <a:r>
              <a:rPr lang="es-MX" dirty="0" smtClean="0"/>
              <a:t>Una muestra más grande de lo necesario para obtener los resultados deseados es un desperdicio de recursos</a:t>
            </a:r>
          </a:p>
          <a:p>
            <a:r>
              <a:rPr lang="es-MX" dirty="0" smtClean="0"/>
              <a:t>Las muestras demasiado pequeñas son frecuencia dan resultados que carecen de resultados prácticos</a:t>
            </a:r>
          </a:p>
          <a:p>
            <a:endParaRPr lang="es-MX" dirty="0"/>
          </a:p>
        </p:txBody>
      </p:sp>
      <p:pic>
        <p:nvPicPr>
          <p:cNvPr id="1026" name="Picture 2" descr="http://www.mattrobinsonlive.com/wp-content/uploads/2011/08/question-mark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62736" y="1693243"/>
            <a:ext cx="1163339" cy="181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956113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173264" y="1241475"/>
            <a:ext cx="9878100" cy="4820112"/>
          </a:xfrm>
          <a:prstGeom prst="rect">
            <a:avLst/>
          </a:prstGeom>
        </p:spPr>
      </p:pic>
    </p:spTree>
    <p:extLst>
      <p:ext uri="{BB962C8B-B14F-4D97-AF65-F5344CB8AC3E}">
        <p14:creationId xmlns:p14="http://schemas.microsoft.com/office/powerpoint/2010/main" val="87270298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4000" dirty="0"/>
              <a:t>Determinación del tamaño de muestra para la estimación de las medias</a:t>
            </a:r>
          </a:p>
        </p:txBody>
      </p:sp>
      <p:sp>
        <p:nvSpPr>
          <p:cNvPr id="3" name="Marcador de contenido 2"/>
          <p:cNvSpPr>
            <a:spLocks noGrp="1"/>
          </p:cNvSpPr>
          <p:nvPr>
            <p:ph idx="1"/>
          </p:nvPr>
        </p:nvSpPr>
        <p:spPr/>
        <p:txBody>
          <a:bodyPr/>
          <a:lstStyle/>
          <a:p>
            <a:pPr marL="45720" indent="0">
              <a:buNone/>
            </a:pPr>
            <a:r>
              <a:rPr lang="es-MX" dirty="0" smtClean="0"/>
              <a:t>El muestreo aleatorio simple puede ser de dos tipos:</a:t>
            </a:r>
            <a:endParaRPr lang="es-MX" dirty="0"/>
          </a:p>
        </p:txBody>
      </p:sp>
      <p:graphicFrame>
        <p:nvGraphicFramePr>
          <p:cNvPr id="4" name="Tabla 3"/>
          <p:cNvGraphicFramePr>
            <a:graphicFrameLocks noGrp="1"/>
          </p:cNvGraphicFramePr>
          <p:nvPr>
            <p:extLst>
              <p:ext uri="{D42A27DB-BD31-4B8C-83A1-F6EECF244321}">
                <p14:modId xmlns:p14="http://schemas.microsoft.com/office/powerpoint/2010/main" val="4187992506"/>
              </p:ext>
            </p:extLst>
          </p:nvPr>
        </p:nvGraphicFramePr>
        <p:xfrm>
          <a:off x="1464808" y="2913688"/>
          <a:ext cx="9405260" cy="3474720"/>
        </p:xfrm>
        <a:graphic>
          <a:graphicData uri="http://schemas.openxmlformats.org/drawingml/2006/table">
            <a:tbl>
              <a:tblPr firstRow="1" bandRow="1">
                <a:tableStyleId>{F5AB1C69-6EDB-4FF4-983F-18BD219EF322}</a:tableStyleId>
              </a:tblPr>
              <a:tblGrid>
                <a:gridCol w="4702630">
                  <a:extLst>
                    <a:ext uri="{9D8B030D-6E8A-4147-A177-3AD203B41FA5}">
                      <a16:colId xmlns:a16="http://schemas.microsoft.com/office/drawing/2014/main" val="20000"/>
                    </a:ext>
                  </a:extLst>
                </a:gridCol>
                <a:gridCol w="4702630">
                  <a:extLst>
                    <a:ext uri="{9D8B030D-6E8A-4147-A177-3AD203B41FA5}">
                      <a16:colId xmlns:a16="http://schemas.microsoft.com/office/drawing/2014/main" val="20001"/>
                    </a:ext>
                  </a:extLst>
                </a:gridCol>
              </a:tblGrid>
              <a:tr h="370840">
                <a:tc>
                  <a:txBody>
                    <a:bodyPr/>
                    <a:lstStyle/>
                    <a:p>
                      <a:pPr algn="ctr"/>
                      <a:r>
                        <a:rPr lang="es-MX" sz="2400" dirty="0" smtClean="0"/>
                        <a:t>Muestreo</a:t>
                      </a:r>
                      <a:r>
                        <a:rPr lang="es-MX" sz="2400" baseline="0" dirty="0" smtClean="0"/>
                        <a:t> CON reemplazo</a:t>
                      </a:r>
                      <a:endParaRPr lang="es-MX" sz="2400" dirty="0"/>
                    </a:p>
                  </a:txBody>
                  <a:tcPr>
                    <a:solidFill>
                      <a:srgbClr val="00B050"/>
                    </a:solidFill>
                  </a:tcPr>
                </a:tc>
                <a:tc>
                  <a:txBody>
                    <a:bodyPr/>
                    <a:lstStyle/>
                    <a:p>
                      <a:pPr algn="ctr"/>
                      <a:r>
                        <a:rPr lang="es-MX" sz="2400" dirty="0" smtClean="0"/>
                        <a:t>Muestreo</a:t>
                      </a:r>
                      <a:r>
                        <a:rPr lang="es-MX" sz="2400" baseline="0" dirty="0" smtClean="0"/>
                        <a:t> SIN reemplazo</a:t>
                      </a:r>
                      <a:endParaRPr lang="es-MX" sz="2400" dirty="0"/>
                    </a:p>
                  </a:txBody>
                  <a:tcPr>
                    <a:solidFill>
                      <a:srgbClr val="00B050"/>
                    </a:solidFill>
                  </a:tcPr>
                </a:tc>
                <a:extLst>
                  <a:ext uri="{0D108BD9-81ED-4DB2-BD59-A6C34878D82A}">
                    <a16:rowId xmlns:a16="http://schemas.microsoft.com/office/drawing/2014/main" val="10000"/>
                  </a:ext>
                </a:extLst>
              </a:tr>
              <a:tr h="370840">
                <a:tc>
                  <a:txBody>
                    <a:bodyPr/>
                    <a:lstStyle/>
                    <a:p>
                      <a:r>
                        <a:rPr lang="es-MX" sz="2400" dirty="0" smtClean="0"/>
                        <a:t>Un</a:t>
                      </a:r>
                      <a:r>
                        <a:rPr lang="es-MX" sz="2400" baseline="0" dirty="0" smtClean="0"/>
                        <a:t> elemento muestreado se extrae y se devuelve a la población, por lo que puede ser seleccionado en más de una ocasión.</a:t>
                      </a:r>
                    </a:p>
                    <a:p>
                      <a:endParaRPr lang="es-MX" sz="2400" baseline="0" dirty="0" smtClean="0"/>
                    </a:p>
                    <a:p>
                      <a:r>
                        <a:rPr lang="es-MX" sz="2400" baseline="0" dirty="0" smtClean="0"/>
                        <a:t>Al poder hacer infinitas extracciones, la población se vuelve infinita.</a:t>
                      </a:r>
                      <a:endParaRPr lang="es-MX" sz="2400" dirty="0"/>
                    </a:p>
                  </a:txBody>
                  <a:tcPr/>
                </a:tc>
                <a:tc>
                  <a:txBody>
                    <a:bodyPr/>
                    <a:lstStyle/>
                    <a:p>
                      <a:r>
                        <a:rPr lang="es-MX" sz="2400" dirty="0" smtClean="0"/>
                        <a:t>No se devuelven lo elementos muestreados a la población.</a:t>
                      </a:r>
                      <a:endParaRPr lang="es-MX" sz="2400" dirty="0"/>
                    </a:p>
                  </a:txBody>
                  <a:tcPr/>
                </a:tc>
                <a:extLst>
                  <a:ext uri="{0D108BD9-81ED-4DB2-BD59-A6C34878D82A}">
                    <a16:rowId xmlns:a16="http://schemas.microsoft.com/office/drawing/2014/main" val="10001"/>
                  </a:ext>
                </a:extLst>
              </a:tr>
            </a:tbl>
          </a:graphicData>
        </a:graphic>
      </p:graphicFrame>
      <p:pic>
        <p:nvPicPr>
          <p:cNvPr id="1028" name="Picture 4" descr="http://uniquerecall.com/index/Information_Acquisition_Process.pn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r="39669" b="5462"/>
          <a:stretch/>
        </p:blipFill>
        <p:spPr bwMode="auto">
          <a:xfrm>
            <a:off x="9536059" y="1302657"/>
            <a:ext cx="1000839" cy="1509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59478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4000" dirty="0"/>
              <a:t>Determinación del tamaño de muestra para la estimación de las medias</a:t>
            </a:r>
          </a:p>
        </p:txBody>
      </p:sp>
      <p:sp>
        <p:nvSpPr>
          <p:cNvPr id="3" name="Marcador de contenido 2"/>
          <p:cNvSpPr>
            <a:spLocks noGrp="1"/>
          </p:cNvSpPr>
          <p:nvPr>
            <p:ph idx="1"/>
          </p:nvPr>
        </p:nvSpPr>
        <p:spPr/>
        <p:txBody>
          <a:bodyPr/>
          <a:lstStyle/>
          <a:p>
            <a:pPr marL="45720" indent="0">
              <a:buNone/>
            </a:pPr>
            <a:r>
              <a:rPr lang="es-MX" b="1" dirty="0" smtClean="0"/>
              <a:t>OBJETIVO </a:t>
            </a:r>
            <a:r>
              <a:rPr lang="es-MX" b="1" dirty="0"/>
              <a:t>de la estimación por </a:t>
            </a:r>
            <a:r>
              <a:rPr lang="es-MX" b="1" dirty="0" smtClean="0"/>
              <a:t>intervalos de confianza </a:t>
            </a:r>
            <a:r>
              <a:rPr lang="es-MX" b="1" dirty="0" smtClean="0">
                <a:sym typeface="Wingdings" panose="05000000000000000000" pitchFamily="2" charset="2"/>
              </a:rPr>
              <a:t> </a:t>
            </a:r>
            <a:r>
              <a:rPr lang="es-MX" b="1" dirty="0" smtClean="0"/>
              <a:t>obtener </a:t>
            </a:r>
            <a:r>
              <a:rPr lang="es-MX" b="1" dirty="0"/>
              <a:t>intervalos estrechos con alta confiabilidad</a:t>
            </a:r>
          </a:p>
          <a:p>
            <a:pPr marL="45720" indent="0">
              <a:buNone/>
            </a:pPr>
            <a:r>
              <a:rPr lang="es-MX" dirty="0" smtClean="0"/>
              <a:t>Analizando:</a:t>
            </a:r>
            <a:endParaRPr lang="es-MX" dirty="0"/>
          </a:p>
        </p:txBody>
      </p:sp>
      <p:sp>
        <p:nvSpPr>
          <p:cNvPr id="4" name="CuadroTexto 3"/>
          <p:cNvSpPr txBox="1"/>
          <p:nvPr/>
        </p:nvSpPr>
        <p:spPr>
          <a:xfrm>
            <a:off x="1567199" y="3434849"/>
            <a:ext cx="8303621" cy="461665"/>
          </a:xfrm>
          <a:prstGeom prst="rect">
            <a:avLst/>
          </a:prstGeom>
          <a:noFill/>
        </p:spPr>
        <p:txBody>
          <a:bodyPr wrap="square" rtlCol="0">
            <a:spAutoFit/>
          </a:bodyPr>
          <a:lstStyle/>
          <a:p>
            <a:r>
              <a:rPr lang="es-MX" sz="2400" dirty="0" smtClean="0"/>
              <a:t>Estimador ± (coeficiente de confiabilidad) x (error estándar)</a:t>
            </a:r>
            <a:endParaRPr lang="es-MX" sz="2400" dirty="0"/>
          </a:p>
        </p:txBody>
      </p:sp>
      <p:sp>
        <p:nvSpPr>
          <p:cNvPr id="5" name="Elipse 4"/>
          <p:cNvSpPr/>
          <p:nvPr/>
        </p:nvSpPr>
        <p:spPr>
          <a:xfrm>
            <a:off x="3017050" y="3256882"/>
            <a:ext cx="5983705" cy="850566"/>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9" name="Flecha izquierda 8"/>
          <p:cNvSpPr/>
          <p:nvPr/>
        </p:nvSpPr>
        <p:spPr>
          <a:xfrm>
            <a:off x="9081881" y="3458259"/>
            <a:ext cx="854242" cy="38250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CuadroTexto 9"/>
          <p:cNvSpPr txBox="1"/>
          <p:nvPr/>
        </p:nvSpPr>
        <p:spPr>
          <a:xfrm>
            <a:off x="9996281" y="3207581"/>
            <a:ext cx="2101516" cy="923330"/>
          </a:xfrm>
          <a:prstGeom prst="rect">
            <a:avLst/>
          </a:prstGeom>
          <a:noFill/>
        </p:spPr>
        <p:txBody>
          <a:bodyPr wrap="square" rtlCol="0">
            <a:spAutoFit/>
          </a:bodyPr>
          <a:lstStyle/>
          <a:p>
            <a:r>
              <a:rPr lang="es-MX" dirty="0" smtClean="0"/>
              <a:t>La magnitud del intervalo es el doble de esta cantidad </a:t>
            </a:r>
            <a:endParaRPr lang="es-MX" dirty="0"/>
          </a:p>
        </p:txBody>
      </p:sp>
      <p:sp>
        <p:nvSpPr>
          <p:cNvPr id="12" name="CuadroTexto 11"/>
          <p:cNvSpPr txBox="1"/>
          <p:nvPr/>
        </p:nvSpPr>
        <p:spPr>
          <a:xfrm>
            <a:off x="2984966" y="4882623"/>
            <a:ext cx="8303621" cy="1569660"/>
          </a:xfrm>
          <a:prstGeom prst="rect">
            <a:avLst/>
          </a:prstGeom>
          <a:noFill/>
        </p:spPr>
        <p:txBody>
          <a:bodyPr wrap="square" rtlCol="0">
            <a:spAutoFit/>
          </a:bodyPr>
          <a:lstStyle/>
          <a:p>
            <a:r>
              <a:rPr lang="es-MX" sz="2400" i="1" dirty="0" smtClean="0"/>
              <a:t>d</a:t>
            </a:r>
            <a:r>
              <a:rPr lang="es-MX" sz="2400" dirty="0" smtClean="0"/>
              <a:t>= (coeficiente de confiabilidad) x (error estándar)</a:t>
            </a:r>
          </a:p>
          <a:p>
            <a:endParaRPr lang="es-MX" sz="2400" dirty="0"/>
          </a:p>
          <a:p>
            <a:endParaRPr lang="es-MX" sz="2400" dirty="0" smtClean="0"/>
          </a:p>
          <a:p>
            <a:r>
              <a:rPr lang="es-MX" sz="2400" b="1" dirty="0" smtClean="0">
                <a:solidFill>
                  <a:srgbClr val="FF0000"/>
                </a:solidFill>
              </a:rPr>
              <a:t>Precisión de la estimación o margen de error</a:t>
            </a:r>
            <a:endParaRPr lang="es-MX" sz="2400" b="1" dirty="0">
              <a:solidFill>
                <a:srgbClr val="FF0000"/>
              </a:solidFill>
            </a:endParaRPr>
          </a:p>
        </p:txBody>
      </p:sp>
      <p:cxnSp>
        <p:nvCxnSpPr>
          <p:cNvPr id="14" name="Conector recto de flecha 13"/>
          <p:cNvCxnSpPr>
            <a:stCxn id="5" idx="4"/>
          </p:cNvCxnSpPr>
          <p:nvPr/>
        </p:nvCxnSpPr>
        <p:spPr>
          <a:xfrm flipH="1">
            <a:off x="6008902" y="4107448"/>
            <a:ext cx="1" cy="380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708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animBg="1"/>
      <p:bldP spid="9" grpId="0" animBg="1"/>
      <p:bldP spid="10"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Consideraciones en la estimación</a:t>
            </a:r>
            <a:endParaRPr lang="es-MX" dirty="0"/>
          </a:p>
        </p:txBody>
      </p:sp>
      <p:graphicFrame>
        <p:nvGraphicFramePr>
          <p:cNvPr id="5" name="Marcador de contenido 4"/>
          <p:cNvGraphicFramePr>
            <a:graphicFrameLocks noGrp="1"/>
          </p:cNvGraphicFramePr>
          <p:nvPr>
            <p:ph idx="1"/>
            <p:extLst>
              <p:ext uri="{D42A27DB-BD31-4B8C-83A1-F6EECF244321}">
                <p14:modId xmlns:p14="http://schemas.microsoft.com/office/powerpoint/2010/main" val="3884873931"/>
              </p:ext>
            </p:extLst>
          </p:nvPr>
        </p:nvGraphicFramePr>
        <p:xfrm>
          <a:off x="4260770" y="1505018"/>
          <a:ext cx="7317912" cy="49081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uadroTexto 6"/>
          <p:cNvSpPr txBox="1"/>
          <p:nvPr/>
        </p:nvSpPr>
        <p:spPr>
          <a:xfrm>
            <a:off x="290284" y="2365915"/>
            <a:ext cx="3701143" cy="1323439"/>
          </a:xfrm>
          <a:prstGeom prst="rect">
            <a:avLst/>
          </a:prstGeom>
          <a:noFill/>
        </p:spPr>
        <p:txBody>
          <a:bodyPr wrap="square" rtlCol="0">
            <a:spAutoFit/>
          </a:bodyPr>
          <a:lstStyle/>
          <a:p>
            <a:r>
              <a:rPr lang="es-MX" sz="2000" dirty="0" smtClean="0"/>
              <a:t>Cuando son </a:t>
            </a:r>
            <a:r>
              <a:rPr lang="es-MX" sz="2000" b="1" dirty="0" smtClean="0"/>
              <a:t>idénticas </a:t>
            </a:r>
            <a:r>
              <a:rPr lang="es-MX" sz="2000" dirty="0" smtClean="0"/>
              <a:t>se puede emplear la </a:t>
            </a:r>
            <a:r>
              <a:rPr lang="es-MX" sz="2000" b="1" dirty="0" smtClean="0"/>
              <a:t>inferencia estadística directa </a:t>
            </a:r>
            <a:r>
              <a:rPr lang="es-MX" sz="2000" dirty="0" smtClean="0"/>
              <a:t>para llegar a </a:t>
            </a:r>
            <a:r>
              <a:rPr lang="es-MX" sz="2000" b="1" dirty="0" smtClean="0"/>
              <a:t>conclusiones</a:t>
            </a:r>
            <a:r>
              <a:rPr lang="es-MX" sz="2000" dirty="0" smtClean="0"/>
              <a:t> de la población objetivo</a:t>
            </a:r>
            <a:endParaRPr lang="es-MX" sz="2000" dirty="0"/>
          </a:p>
        </p:txBody>
      </p:sp>
      <p:sp>
        <p:nvSpPr>
          <p:cNvPr id="8" name="CuadroTexto 7"/>
          <p:cNvSpPr txBox="1"/>
          <p:nvPr/>
        </p:nvSpPr>
        <p:spPr>
          <a:xfrm>
            <a:off x="290285" y="4089310"/>
            <a:ext cx="3701143" cy="1631216"/>
          </a:xfrm>
          <a:prstGeom prst="rect">
            <a:avLst/>
          </a:prstGeom>
          <a:noFill/>
        </p:spPr>
        <p:txBody>
          <a:bodyPr wrap="square" rtlCol="0">
            <a:spAutoFit/>
          </a:bodyPr>
          <a:lstStyle/>
          <a:p>
            <a:r>
              <a:rPr lang="es-MX" sz="2000" dirty="0" smtClean="0"/>
              <a:t>Cuando son </a:t>
            </a:r>
            <a:r>
              <a:rPr lang="es-MX" sz="2000" b="1" dirty="0" smtClean="0"/>
              <a:t>diferentes (pero similares)</a:t>
            </a:r>
            <a:r>
              <a:rPr lang="es-MX" sz="2000" dirty="0" smtClean="0"/>
              <a:t> se puede llegar a </a:t>
            </a:r>
            <a:r>
              <a:rPr lang="es-MX" sz="2000" b="1" dirty="0" smtClean="0"/>
              <a:t>conclusiones</a:t>
            </a:r>
            <a:r>
              <a:rPr lang="es-MX" sz="2000" dirty="0" smtClean="0"/>
              <a:t> de la población  objetivo con base en consideraciones </a:t>
            </a:r>
            <a:r>
              <a:rPr lang="es-MX" sz="2000" b="1" dirty="0" smtClean="0"/>
              <a:t>NO estadísticas</a:t>
            </a:r>
            <a:endParaRPr lang="es-MX" sz="2000" b="1" dirty="0"/>
          </a:p>
        </p:txBody>
      </p:sp>
    </p:spTree>
    <p:extLst>
      <p:ext uri="{BB962C8B-B14F-4D97-AF65-F5344CB8AC3E}">
        <p14:creationId xmlns:p14="http://schemas.microsoft.com/office/powerpoint/2010/main" val="1949918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211980" y="2397948"/>
            <a:ext cx="9910916" cy="2062103"/>
          </a:xfrm>
          <a:prstGeom prst="rect">
            <a:avLst/>
          </a:prstGeom>
        </p:spPr>
        <p:txBody>
          <a:bodyPr wrap="square">
            <a:spAutoFit/>
          </a:bodyPr>
          <a:lstStyle/>
          <a:p>
            <a:pPr algn="ctr"/>
            <a:r>
              <a:rPr lang="es-MX" sz="3200" dirty="0" smtClean="0">
                <a:latin typeface="Times New Roman" panose="02020603050405020304" pitchFamily="18" charset="0"/>
              </a:rPr>
              <a:t>Para </a:t>
            </a:r>
            <a:r>
              <a:rPr lang="es-MX" sz="3200" dirty="0">
                <a:latin typeface="Times New Roman" panose="02020603050405020304" pitchFamily="18" charset="0"/>
              </a:rPr>
              <a:t>un error </a:t>
            </a:r>
            <a:r>
              <a:rPr lang="es-MX" sz="3200" dirty="0" smtClean="0">
                <a:latin typeface="Times New Roman" panose="02020603050405020304" pitchFamily="18" charset="0"/>
              </a:rPr>
              <a:t>estándar </a:t>
            </a:r>
            <a:r>
              <a:rPr lang="es-MX" sz="3200" dirty="0">
                <a:latin typeface="Times New Roman" panose="02020603050405020304" pitchFamily="18" charset="0"/>
              </a:rPr>
              <a:t>dado, incrementar la </a:t>
            </a:r>
            <a:r>
              <a:rPr lang="es-MX" sz="3200" dirty="0" smtClean="0">
                <a:latin typeface="Times New Roman" panose="02020603050405020304" pitchFamily="18" charset="0"/>
              </a:rPr>
              <a:t>confiabilidad significa </a:t>
            </a:r>
            <a:r>
              <a:rPr lang="es-MX" sz="3200" dirty="0">
                <a:latin typeface="Times New Roman" panose="02020603050405020304" pitchFamily="18" charset="0"/>
              </a:rPr>
              <a:t>un </a:t>
            </a:r>
            <a:r>
              <a:rPr lang="es-MX" sz="3200" dirty="0" smtClean="0">
                <a:latin typeface="Times New Roman" panose="02020603050405020304" pitchFamily="18" charset="0"/>
              </a:rPr>
              <a:t>coeficiente </a:t>
            </a:r>
            <a:r>
              <a:rPr lang="es-MX" sz="3200" dirty="0">
                <a:latin typeface="Times New Roman" panose="02020603050405020304" pitchFamily="18" charset="0"/>
              </a:rPr>
              <a:t>con mayor </a:t>
            </a:r>
            <a:r>
              <a:rPr lang="es-MX" sz="3200" dirty="0" smtClean="0">
                <a:latin typeface="Times New Roman" panose="02020603050405020304" pitchFamily="18" charset="0"/>
              </a:rPr>
              <a:t>confiabilidad. </a:t>
            </a:r>
            <a:r>
              <a:rPr lang="es-MX" sz="3200" dirty="0">
                <a:latin typeface="Times New Roman" panose="02020603050405020304" pitchFamily="18" charset="0"/>
              </a:rPr>
              <a:t>Y un </a:t>
            </a:r>
            <a:r>
              <a:rPr lang="es-MX" sz="3200" dirty="0" smtClean="0">
                <a:latin typeface="Times New Roman" panose="02020603050405020304" pitchFamily="18" charset="0"/>
              </a:rPr>
              <a:t>coeficiente </a:t>
            </a:r>
            <a:r>
              <a:rPr lang="es-MX" sz="3200" dirty="0">
                <a:latin typeface="Times New Roman" panose="02020603050405020304" pitchFamily="18" charset="0"/>
              </a:rPr>
              <a:t>con mayor </a:t>
            </a:r>
            <a:r>
              <a:rPr lang="es-MX" sz="3200" dirty="0" smtClean="0">
                <a:latin typeface="Times New Roman" panose="02020603050405020304" pitchFamily="18" charset="0"/>
              </a:rPr>
              <a:t>confiabilidad </a:t>
            </a:r>
            <a:r>
              <a:rPr lang="es-MX" sz="3200" dirty="0">
                <a:latin typeface="Times New Roman" panose="02020603050405020304" pitchFamily="18" charset="0"/>
              </a:rPr>
              <a:t>produce </a:t>
            </a:r>
            <a:r>
              <a:rPr lang="es-MX" sz="3200" dirty="0" smtClean="0">
                <a:latin typeface="Times New Roman" panose="02020603050405020304" pitchFamily="18" charset="0"/>
              </a:rPr>
              <a:t>un intervalo </a:t>
            </a:r>
            <a:r>
              <a:rPr lang="es-MX" sz="3200" dirty="0">
                <a:latin typeface="Times New Roman" panose="02020603050405020304" pitchFamily="18" charset="0"/>
              </a:rPr>
              <a:t>mas amplio. </a:t>
            </a:r>
            <a:endParaRPr lang="es-MX" sz="3200" dirty="0"/>
          </a:p>
        </p:txBody>
      </p:sp>
    </p:spTree>
    <p:extLst>
      <p:ext uri="{BB962C8B-B14F-4D97-AF65-F5344CB8AC3E}">
        <p14:creationId xmlns:p14="http://schemas.microsoft.com/office/powerpoint/2010/main" val="360700632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Determinación del tamaño de muestra para la estimación de las medias</a:t>
            </a:r>
          </a:p>
        </p:txBody>
      </p:sp>
      <p:sp>
        <p:nvSpPr>
          <p:cNvPr id="3" name="Marcador de contenido 2"/>
          <p:cNvSpPr>
            <a:spLocks noGrp="1"/>
          </p:cNvSpPr>
          <p:nvPr>
            <p:ph idx="1"/>
          </p:nvPr>
        </p:nvSpPr>
        <p:spPr/>
        <p:txBody>
          <a:bodyPr/>
          <a:lstStyle/>
          <a:p>
            <a:pPr marL="45720" indent="0">
              <a:buNone/>
            </a:pPr>
            <a:r>
              <a:rPr lang="es-MX" dirty="0" smtClean="0"/>
              <a:t>Para la estimación de medias:</a:t>
            </a:r>
          </a:p>
          <a:p>
            <a:pPr marL="45720" indent="0">
              <a:buNone/>
            </a:pPr>
            <a:endParaRPr lang="es-MX" dirty="0"/>
          </a:p>
          <a:p>
            <a:pPr marL="45720" indent="0">
              <a:buNone/>
            </a:pPr>
            <a:endParaRPr lang="es-MX" dirty="0" smtClean="0"/>
          </a:p>
          <a:p>
            <a:pPr marL="45720" indent="0">
              <a:buNone/>
            </a:pPr>
            <a:endParaRPr lang="es-MX" dirty="0"/>
          </a:p>
          <a:p>
            <a:pPr marL="45720" indent="0">
              <a:buNone/>
            </a:pPr>
            <a:r>
              <a:rPr lang="es-MX" dirty="0" smtClean="0"/>
              <a:t>Para un coeficiente de confiabilidad (z) dado, la única forma de obtener un error estándar menor es tomar una muestra grande.</a:t>
            </a:r>
          </a:p>
          <a:p>
            <a:pPr marL="45720" indent="0">
              <a:buNone/>
            </a:pPr>
            <a:endParaRPr lang="es-MX" dirty="0"/>
          </a:p>
          <a:p>
            <a:pPr marL="45720" indent="0">
              <a:buNone/>
            </a:pPr>
            <a:endParaRPr lang="es-MX" dirty="0" smtClean="0"/>
          </a:p>
          <a:p>
            <a:pPr marL="45720" indent="0">
              <a:buNone/>
            </a:pPr>
            <a:endParaRPr lang="es-MX" dirty="0"/>
          </a:p>
        </p:txBody>
      </p:sp>
      <p:pic>
        <p:nvPicPr>
          <p:cNvPr id="6" name="Imagen 5"/>
          <p:cNvPicPr>
            <a:picLocks noChangeAspect="1"/>
          </p:cNvPicPr>
          <p:nvPr/>
        </p:nvPicPr>
        <p:blipFill>
          <a:blip r:embed="rId2"/>
          <a:stretch>
            <a:fillRect/>
          </a:stretch>
        </p:blipFill>
        <p:spPr>
          <a:xfrm>
            <a:off x="4952799" y="2395734"/>
            <a:ext cx="1784886" cy="996754"/>
          </a:xfrm>
          <a:prstGeom prst="rect">
            <a:avLst/>
          </a:prstGeom>
        </p:spPr>
      </p:pic>
      <p:sp>
        <p:nvSpPr>
          <p:cNvPr id="5" name="Título 1"/>
          <p:cNvSpPr txBox="1">
            <a:spLocks/>
          </p:cNvSpPr>
          <p:nvPr/>
        </p:nvSpPr>
        <p:spPr>
          <a:xfrm>
            <a:off x="6167438" y="6187440"/>
            <a:ext cx="6189784" cy="431286"/>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s-MX" sz="2800" b="1" dirty="0" smtClean="0">
                <a:solidFill>
                  <a:srgbClr val="FF0000"/>
                </a:solidFill>
              </a:rPr>
              <a:t>Con reemplazo e infinita (P es muy grande)</a:t>
            </a:r>
            <a:endParaRPr lang="es-MX" sz="2800" b="1" dirty="0">
              <a:solidFill>
                <a:srgbClr val="FF0000"/>
              </a:solidFill>
            </a:endParaRPr>
          </a:p>
        </p:txBody>
      </p:sp>
    </p:spTree>
    <p:extLst>
      <p:ext uri="{BB962C8B-B14F-4D97-AF65-F5344CB8AC3E}">
        <p14:creationId xmlns:p14="http://schemas.microsoft.com/office/powerpoint/2010/main" val="282105187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Marcador de contenido 5"/>
          <p:cNvGraphicFramePr>
            <a:graphicFrameLocks noGrp="1"/>
          </p:cNvGraphicFramePr>
          <p:nvPr>
            <p:ph idx="1"/>
            <p:extLst>
              <p:ext uri="{D42A27DB-BD31-4B8C-83A1-F6EECF244321}">
                <p14:modId xmlns:p14="http://schemas.microsoft.com/office/powerpoint/2010/main" val="7833125"/>
              </p:ext>
            </p:extLst>
          </p:nvPr>
        </p:nvGraphicFramePr>
        <p:xfrm>
          <a:off x="2080418" y="2369984"/>
          <a:ext cx="8000683" cy="3840480"/>
        </p:xfrm>
        <a:graphic>
          <a:graphicData uri="http://schemas.openxmlformats.org/drawingml/2006/table">
            <a:tbl>
              <a:tblPr firstRow="1" bandRow="1">
                <a:tableStyleId>{5C22544A-7EE6-4342-B048-85BDC9FD1C3A}</a:tableStyleId>
              </a:tblPr>
              <a:tblGrid>
                <a:gridCol w="3448622">
                  <a:extLst>
                    <a:ext uri="{9D8B030D-6E8A-4147-A177-3AD203B41FA5}">
                      <a16:colId xmlns:a16="http://schemas.microsoft.com/office/drawing/2014/main" val="20000"/>
                    </a:ext>
                  </a:extLst>
                </a:gridCol>
                <a:gridCol w="2173097">
                  <a:extLst>
                    <a:ext uri="{9D8B030D-6E8A-4147-A177-3AD203B41FA5}">
                      <a16:colId xmlns:a16="http://schemas.microsoft.com/office/drawing/2014/main" val="20001"/>
                    </a:ext>
                  </a:extLst>
                </a:gridCol>
                <a:gridCol w="2378964">
                  <a:extLst>
                    <a:ext uri="{9D8B030D-6E8A-4147-A177-3AD203B41FA5}">
                      <a16:colId xmlns:a16="http://schemas.microsoft.com/office/drawing/2014/main" val="20002"/>
                    </a:ext>
                  </a:extLst>
                </a:gridCol>
              </a:tblGrid>
              <a:tr h="370840">
                <a:tc>
                  <a:txBody>
                    <a:bodyPr/>
                    <a:lstStyle/>
                    <a:p>
                      <a:pPr algn="ctr"/>
                      <a:r>
                        <a:rPr lang="es-MX" dirty="0" smtClean="0"/>
                        <a:t>Cuando</a:t>
                      </a:r>
                      <a:r>
                        <a:rPr lang="es-MX" baseline="0" dirty="0" smtClean="0"/>
                        <a:t> se cumple alguna de estas condiciones:</a:t>
                      </a:r>
                      <a:endParaRPr lang="es-MX" dirty="0"/>
                    </a:p>
                  </a:txBody>
                  <a:tcPr/>
                </a:tc>
                <a:tc>
                  <a:txBody>
                    <a:bodyPr/>
                    <a:lstStyle/>
                    <a:p>
                      <a:pPr algn="ctr"/>
                      <a:r>
                        <a:rPr lang="es-MX" dirty="0" smtClean="0"/>
                        <a:t>Magnitud</a:t>
                      </a:r>
                      <a:r>
                        <a:rPr lang="es-MX" baseline="0" dirty="0" smtClean="0"/>
                        <a:t> </a:t>
                      </a:r>
                      <a:r>
                        <a:rPr lang="es-MX" i="1" baseline="0" dirty="0" smtClean="0"/>
                        <a:t>d</a:t>
                      </a:r>
                    </a:p>
                    <a:p>
                      <a:pPr algn="ctr"/>
                      <a:r>
                        <a:rPr lang="es-MX" i="0" baseline="0" dirty="0" smtClean="0"/>
                        <a:t>(mitad del intervalo)</a:t>
                      </a:r>
                      <a:endParaRPr lang="es-MX" i="0" dirty="0"/>
                    </a:p>
                  </a:txBody>
                  <a:tcPr/>
                </a:tc>
                <a:tc>
                  <a:txBody>
                    <a:bodyPr/>
                    <a:lstStyle/>
                    <a:p>
                      <a:pPr algn="ctr"/>
                      <a:r>
                        <a:rPr lang="es-MX" dirty="0" smtClean="0"/>
                        <a:t>Tamaño</a:t>
                      </a:r>
                      <a:r>
                        <a:rPr lang="es-MX" baseline="0" dirty="0" smtClean="0"/>
                        <a:t> de la muestra </a:t>
                      </a:r>
                    </a:p>
                    <a:p>
                      <a:pPr algn="ctr"/>
                      <a:r>
                        <a:rPr lang="es-MX" baseline="0" dirty="0" smtClean="0"/>
                        <a:t>(se despejó n)</a:t>
                      </a:r>
                      <a:endParaRPr lang="es-MX" dirty="0"/>
                    </a:p>
                  </a:txBody>
                  <a:tcPr/>
                </a:tc>
                <a:extLst>
                  <a:ext uri="{0D108BD9-81ED-4DB2-BD59-A6C34878D82A}">
                    <a16:rowId xmlns:a16="http://schemas.microsoft.com/office/drawing/2014/main" val="10000"/>
                  </a:ext>
                </a:extLst>
              </a:tr>
              <a:tr h="370840">
                <a:tc>
                  <a:txBody>
                    <a:bodyPr/>
                    <a:lstStyle/>
                    <a:p>
                      <a:pPr marL="285750" indent="-285750">
                        <a:buFont typeface="Arial" panose="020B0604020202020204" pitchFamily="34" charset="0"/>
                        <a:buChar char="•"/>
                      </a:pPr>
                      <a:r>
                        <a:rPr lang="es-MX" b="1" dirty="0" smtClean="0"/>
                        <a:t>Muestreo </a:t>
                      </a:r>
                      <a:r>
                        <a:rPr lang="es-MX" b="1" baseline="0" dirty="0" smtClean="0"/>
                        <a:t>con reemplazo</a:t>
                      </a:r>
                    </a:p>
                    <a:p>
                      <a:pPr marL="285750" indent="-285750">
                        <a:buFont typeface="Arial" panose="020B0604020202020204" pitchFamily="34" charset="0"/>
                        <a:buChar char="•"/>
                      </a:pPr>
                      <a:endParaRPr lang="es-MX" b="1" baseline="0" dirty="0" smtClean="0"/>
                    </a:p>
                    <a:p>
                      <a:pPr marL="285750" indent="-285750">
                        <a:buFont typeface="Arial" panose="020B0604020202020204" pitchFamily="34" charset="0"/>
                        <a:buChar char="•"/>
                      </a:pPr>
                      <a:r>
                        <a:rPr lang="es-MX" b="1" baseline="0" dirty="0" smtClean="0"/>
                        <a:t>Población infinita</a:t>
                      </a:r>
                    </a:p>
                    <a:p>
                      <a:pPr marL="285750" indent="-285750">
                        <a:buFont typeface="Arial" panose="020B0604020202020204" pitchFamily="34" charset="0"/>
                        <a:buChar char="•"/>
                      </a:pPr>
                      <a:endParaRPr lang="es-MX" b="1" baseline="0" dirty="0" smtClean="0"/>
                    </a:p>
                    <a:p>
                      <a:pPr marL="285750" indent="-285750">
                        <a:buFont typeface="Arial" panose="020B0604020202020204" pitchFamily="34" charset="0"/>
                        <a:buChar char="•"/>
                      </a:pPr>
                      <a:r>
                        <a:rPr lang="es-MX" b="1" baseline="0" dirty="0" smtClean="0"/>
                        <a:t> </a:t>
                      </a:r>
                    </a:p>
                    <a:p>
                      <a:endParaRPr lang="es-MX" baseline="0" dirty="0" smtClean="0"/>
                    </a:p>
                  </a:txBody>
                  <a:tcPr/>
                </a:tc>
                <a:tc>
                  <a:txBody>
                    <a:bodyPr/>
                    <a:lstStyle/>
                    <a:p>
                      <a:endParaRPr lang="es-MX" dirty="0"/>
                    </a:p>
                  </a:txBody>
                  <a:tcPr/>
                </a:tc>
                <a:tc>
                  <a:txBody>
                    <a:bodyPr/>
                    <a:lstStyle/>
                    <a:p>
                      <a:endParaRPr lang="es-MX" dirty="0"/>
                    </a:p>
                  </a:txBody>
                  <a:tcPr/>
                </a:tc>
                <a:extLst>
                  <a:ext uri="{0D108BD9-81ED-4DB2-BD59-A6C34878D82A}">
                    <a16:rowId xmlns:a16="http://schemas.microsoft.com/office/drawing/2014/main" val="10001"/>
                  </a:ext>
                </a:extLst>
              </a:tr>
              <a:tr h="370840">
                <a:tc>
                  <a:txBody>
                    <a:bodyPr/>
                    <a:lstStyle/>
                    <a:p>
                      <a:pPr marL="285750" indent="-285750">
                        <a:buFont typeface="Arial" panose="020B0604020202020204" pitchFamily="34" charset="0"/>
                        <a:buChar char="•"/>
                      </a:pPr>
                      <a:r>
                        <a:rPr lang="es-MX" b="1" dirty="0" smtClean="0"/>
                        <a:t>Muestreo sin reemplazo</a:t>
                      </a:r>
                    </a:p>
                    <a:p>
                      <a:pPr marL="285750" indent="-285750">
                        <a:buFont typeface="Arial" panose="020B0604020202020204" pitchFamily="34" charset="0"/>
                        <a:buChar char="•"/>
                      </a:pPr>
                      <a:endParaRPr lang="es-MX" b="1" dirty="0" smtClean="0"/>
                    </a:p>
                    <a:p>
                      <a:pPr marL="285750" indent="-285750">
                        <a:buFont typeface="Arial" panose="020B0604020202020204" pitchFamily="34" charset="0"/>
                        <a:buChar char="•"/>
                      </a:pPr>
                      <a:r>
                        <a:rPr lang="es-MX" b="1" baseline="0" dirty="0" smtClean="0"/>
                        <a:t>Población finita</a:t>
                      </a:r>
                    </a:p>
                    <a:p>
                      <a:pPr marL="0" indent="0">
                        <a:buFont typeface="Arial" panose="020B0604020202020204" pitchFamily="34" charset="0"/>
                        <a:buNone/>
                      </a:pPr>
                      <a:endParaRPr lang="es-MX" b="0" baseline="0" dirty="0" smtClean="0"/>
                    </a:p>
                    <a:p>
                      <a:pPr marL="0" indent="0">
                        <a:buFont typeface="Arial" panose="020B0604020202020204" pitchFamily="34" charset="0"/>
                        <a:buNone/>
                      </a:pPr>
                      <a:r>
                        <a:rPr lang="es-MX" b="0" baseline="0" dirty="0" smtClean="0"/>
                        <a:t>Se aplica un término de corrección</a:t>
                      </a:r>
                      <a:endParaRPr lang="es-MX" b="0" dirty="0"/>
                    </a:p>
                  </a:txBody>
                  <a:tcPr/>
                </a:tc>
                <a:tc>
                  <a:txBody>
                    <a:bodyPr/>
                    <a:lstStyle/>
                    <a:p>
                      <a:endParaRPr lang="es-MX" dirty="0" smtClean="0"/>
                    </a:p>
                    <a:p>
                      <a:endParaRPr lang="es-MX" dirty="0" smtClean="0"/>
                    </a:p>
                    <a:p>
                      <a:endParaRPr lang="es-MX" dirty="0" smtClean="0"/>
                    </a:p>
                    <a:p>
                      <a:endParaRPr lang="es-MX" dirty="0" smtClean="0"/>
                    </a:p>
                  </a:txBody>
                  <a:tcPr/>
                </a:tc>
                <a:tc>
                  <a:txBody>
                    <a:bodyPr/>
                    <a:lstStyle/>
                    <a:p>
                      <a:endParaRPr lang="es-MX" dirty="0"/>
                    </a:p>
                  </a:txBody>
                  <a:tcPr/>
                </a:tc>
                <a:extLst>
                  <a:ext uri="{0D108BD9-81ED-4DB2-BD59-A6C34878D82A}">
                    <a16:rowId xmlns:a16="http://schemas.microsoft.com/office/drawing/2014/main" val="10002"/>
                  </a:ext>
                </a:extLst>
              </a:tr>
            </a:tbl>
          </a:graphicData>
        </a:graphic>
      </p:graphicFrame>
      <p:sp>
        <p:nvSpPr>
          <p:cNvPr id="5" name="Título 1"/>
          <p:cNvSpPr>
            <a:spLocks noGrp="1"/>
          </p:cNvSpPr>
          <p:nvPr>
            <p:ph type="title"/>
          </p:nvPr>
        </p:nvSpPr>
        <p:spPr/>
        <p:txBody>
          <a:bodyPr/>
          <a:lstStyle/>
          <a:p>
            <a:r>
              <a:rPr lang="es-MX" dirty="0"/>
              <a:t>Determinación del tamaño de muestra para la estimación de las medias</a:t>
            </a:r>
          </a:p>
        </p:txBody>
      </p:sp>
      <p:pic>
        <p:nvPicPr>
          <p:cNvPr id="2" name="Imagen 1"/>
          <p:cNvPicPr>
            <a:picLocks noChangeAspect="1"/>
          </p:cNvPicPr>
          <p:nvPr/>
        </p:nvPicPr>
        <p:blipFill>
          <a:blip r:embed="rId2"/>
          <a:stretch>
            <a:fillRect/>
          </a:stretch>
        </p:blipFill>
        <p:spPr>
          <a:xfrm>
            <a:off x="5673155" y="5038583"/>
            <a:ext cx="1737511" cy="829128"/>
          </a:xfrm>
          <a:prstGeom prst="rect">
            <a:avLst/>
          </a:prstGeom>
        </p:spPr>
      </p:pic>
      <p:pic>
        <p:nvPicPr>
          <p:cNvPr id="3" name="Imagen 2"/>
          <p:cNvPicPr>
            <a:picLocks noChangeAspect="1"/>
          </p:cNvPicPr>
          <p:nvPr/>
        </p:nvPicPr>
        <p:blipFill>
          <a:blip r:embed="rId3"/>
          <a:stretch>
            <a:fillRect/>
          </a:stretch>
        </p:blipFill>
        <p:spPr>
          <a:xfrm>
            <a:off x="6075527" y="3618024"/>
            <a:ext cx="932769" cy="524301"/>
          </a:xfrm>
          <a:prstGeom prst="rect">
            <a:avLst/>
          </a:prstGeom>
        </p:spPr>
      </p:pic>
      <p:pic>
        <p:nvPicPr>
          <p:cNvPr id="10" name="Imagen 9"/>
          <p:cNvPicPr>
            <a:picLocks noChangeAspect="1"/>
          </p:cNvPicPr>
          <p:nvPr/>
        </p:nvPicPr>
        <p:blipFill rotWithShape="1">
          <a:blip r:embed="rId4"/>
          <a:srcRect t="31646" b="47789"/>
          <a:stretch/>
        </p:blipFill>
        <p:spPr>
          <a:xfrm>
            <a:off x="2129426" y="4124036"/>
            <a:ext cx="1621677" cy="377371"/>
          </a:xfrm>
          <a:prstGeom prst="rect">
            <a:avLst/>
          </a:prstGeom>
        </p:spPr>
      </p:pic>
      <p:pic>
        <p:nvPicPr>
          <p:cNvPr id="13" name="Imagen 12"/>
          <p:cNvPicPr>
            <a:picLocks noChangeAspect="1"/>
          </p:cNvPicPr>
          <p:nvPr/>
        </p:nvPicPr>
        <p:blipFill>
          <a:blip r:embed="rId5"/>
          <a:stretch>
            <a:fillRect/>
          </a:stretch>
        </p:blipFill>
        <p:spPr>
          <a:xfrm>
            <a:off x="8458621" y="3563155"/>
            <a:ext cx="981541" cy="560881"/>
          </a:xfrm>
          <a:prstGeom prst="rect">
            <a:avLst/>
          </a:prstGeom>
        </p:spPr>
      </p:pic>
      <p:pic>
        <p:nvPicPr>
          <p:cNvPr id="15" name="Imagen 14"/>
          <p:cNvPicPr>
            <a:picLocks noChangeAspect="1"/>
          </p:cNvPicPr>
          <p:nvPr/>
        </p:nvPicPr>
        <p:blipFill>
          <a:blip r:embed="rId6"/>
          <a:stretch>
            <a:fillRect/>
          </a:stretch>
        </p:blipFill>
        <p:spPr>
          <a:xfrm>
            <a:off x="7812388" y="5154417"/>
            <a:ext cx="2274005" cy="597460"/>
          </a:xfrm>
          <a:prstGeom prst="rect">
            <a:avLst/>
          </a:prstGeom>
        </p:spPr>
      </p:pic>
    </p:spTree>
    <p:extLst>
      <p:ext uri="{BB962C8B-B14F-4D97-AF65-F5344CB8AC3E}">
        <p14:creationId xmlns:p14="http://schemas.microsoft.com/office/powerpoint/2010/main" val="233642173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ltado de imagen para valor de z para un nivel de confianza de 99"/>
          <p:cNvPicPr>
            <a:picLocks noChangeAspect="1" noChangeArrowheads="1"/>
          </p:cNvPicPr>
          <p:nvPr/>
        </p:nvPicPr>
        <p:blipFill rotWithShape="1">
          <a:blip r:embed="rId2">
            <a:duotone>
              <a:schemeClr val="accent6">
                <a:shade val="45000"/>
                <a:satMod val="135000"/>
              </a:schemeClr>
              <a:prstClr val="white"/>
            </a:duotone>
            <a:extLst>
              <a:ext uri="{28A0092B-C50C-407E-A947-70E740481C1C}">
                <a14:useLocalDpi xmlns:a14="http://schemas.microsoft.com/office/drawing/2010/main" val="0"/>
              </a:ext>
            </a:extLst>
          </a:blip>
          <a:srcRect l="12002" r="16645" b="17775"/>
          <a:stretch/>
        </p:blipFill>
        <p:spPr bwMode="auto">
          <a:xfrm>
            <a:off x="693173" y="529523"/>
            <a:ext cx="6459794" cy="5798953"/>
          </a:xfrm>
          <a:prstGeom prst="rect">
            <a:avLst/>
          </a:prstGeom>
          <a:noFill/>
          <a:extLst>
            <a:ext uri="{909E8E84-426E-40DD-AFC4-6F175D3DCCD1}">
              <a14:hiddenFill xmlns:a14="http://schemas.microsoft.com/office/drawing/2010/main">
                <a:solidFill>
                  <a:srgbClr val="FFFFFF"/>
                </a:solidFill>
              </a14:hiddenFill>
            </a:ext>
          </a:extLst>
        </p:spPr>
      </p:pic>
      <p:sp>
        <p:nvSpPr>
          <p:cNvPr id="4" name="Título 1"/>
          <p:cNvSpPr txBox="1">
            <a:spLocks/>
          </p:cNvSpPr>
          <p:nvPr/>
        </p:nvSpPr>
        <p:spPr>
          <a:xfrm>
            <a:off x="7455310" y="3429000"/>
            <a:ext cx="3620729" cy="1356360"/>
          </a:xfrm>
          <a:prstGeom prst="rect">
            <a:avLst/>
          </a:prstGeom>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s-MX" b="1" dirty="0" smtClean="0">
                <a:solidFill>
                  <a:srgbClr val="FF0000"/>
                </a:solidFill>
              </a:rPr>
              <a:t>¿la recuerdan?</a:t>
            </a:r>
            <a:endParaRPr lang="es-MX" b="1" dirty="0">
              <a:solidFill>
                <a:srgbClr val="FF0000"/>
              </a:solidFill>
            </a:endParaRPr>
          </a:p>
        </p:txBody>
      </p:sp>
    </p:spTree>
    <p:extLst>
      <p:ext uri="{BB962C8B-B14F-4D97-AF65-F5344CB8AC3E}">
        <p14:creationId xmlns:p14="http://schemas.microsoft.com/office/powerpoint/2010/main" val="123684273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4000" dirty="0"/>
              <a:t>Determinación del tamaño de muestra para la estimación de las medias</a:t>
            </a:r>
          </a:p>
        </p:txBody>
      </p:sp>
      <p:sp>
        <p:nvSpPr>
          <p:cNvPr id="3" name="Marcador de contenido 2"/>
          <p:cNvSpPr>
            <a:spLocks noGrp="1"/>
          </p:cNvSpPr>
          <p:nvPr>
            <p:ph idx="1"/>
          </p:nvPr>
        </p:nvSpPr>
        <p:spPr/>
        <p:txBody>
          <a:bodyPr/>
          <a:lstStyle/>
          <a:p>
            <a:pPr marL="45720" indent="0">
              <a:buNone/>
            </a:pPr>
            <a:r>
              <a:rPr lang="es-MX" dirty="0" smtClean="0"/>
              <a:t>Estos cálculos requieren el conocimiento de la </a:t>
            </a:r>
            <a:r>
              <a:rPr lang="es-MX" b="1" dirty="0" smtClean="0"/>
              <a:t>variancia de la población</a:t>
            </a:r>
            <a:r>
              <a:rPr lang="es-MX" dirty="0" smtClean="0"/>
              <a:t>, lo cual casi siempre se desconoce. Para </a:t>
            </a:r>
            <a:r>
              <a:rPr lang="es-MX" b="1" dirty="0" smtClean="0"/>
              <a:t>estimarla </a:t>
            </a:r>
            <a:r>
              <a:rPr lang="es-MX" dirty="0" smtClean="0"/>
              <a:t>se puede hacer alguna de las siguientes:</a:t>
            </a:r>
          </a:p>
          <a:p>
            <a:pPr marL="45720" indent="0">
              <a:buNone/>
            </a:pPr>
            <a:endParaRPr lang="es-MX" dirty="0"/>
          </a:p>
        </p:txBody>
      </p:sp>
      <p:graphicFrame>
        <p:nvGraphicFramePr>
          <p:cNvPr id="5" name="Diagrama 4"/>
          <p:cNvGraphicFramePr/>
          <p:nvPr>
            <p:extLst>
              <p:ext uri="{D42A27DB-BD31-4B8C-83A1-F6EECF244321}">
                <p14:modId xmlns:p14="http://schemas.microsoft.com/office/powerpoint/2010/main" val="1846167837"/>
              </p:ext>
            </p:extLst>
          </p:nvPr>
        </p:nvGraphicFramePr>
        <p:xfrm>
          <a:off x="593386" y="2963654"/>
          <a:ext cx="11148104" cy="2929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8135411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Ejemplo # 10</a:t>
            </a:r>
            <a:endParaRPr lang="es-MX" dirty="0"/>
          </a:p>
        </p:txBody>
      </p:sp>
      <p:sp>
        <p:nvSpPr>
          <p:cNvPr id="3" name="Marcador de contenido 2"/>
          <p:cNvSpPr>
            <a:spLocks noGrp="1"/>
          </p:cNvSpPr>
          <p:nvPr>
            <p:ph idx="1"/>
          </p:nvPr>
        </p:nvSpPr>
        <p:spPr/>
        <p:txBody>
          <a:bodyPr/>
          <a:lstStyle/>
          <a:p>
            <a:pPr marL="45720" indent="0">
              <a:buNone/>
            </a:pPr>
            <a:r>
              <a:rPr lang="es-MX" dirty="0" smtClean="0"/>
              <a:t>Un médico desea conocer el valor medio de glucosa en la sangre en ayunas de pacientes atendidos en una clínica pará diabéticos durante los últimos 10 años. Determine el número de registros que el médico debe examinar para obtener una intervalo de confianza de 90% para la media, si la dimensión requerida para el intervalo es de 6 unidades y una muestra piloto presenta una varianza de 60.</a:t>
            </a:r>
          </a:p>
          <a:p>
            <a:pPr marL="45720" indent="0">
              <a:buNone/>
            </a:pPr>
            <a:r>
              <a:rPr lang="es-MX" dirty="0" smtClean="0"/>
              <a:t>Si se omite la corrección por población finita (no se da a conocer el tamaño de la población):</a:t>
            </a:r>
          </a:p>
          <a:p>
            <a:pPr marL="45720" indent="0">
              <a:buNone/>
            </a:pPr>
            <a:endParaRPr lang="es-MX" dirty="0" smtClean="0"/>
          </a:p>
          <a:p>
            <a:pPr marL="45720" indent="0">
              <a:buNone/>
            </a:pPr>
            <a:endParaRPr lang="es-MX" dirty="0"/>
          </a:p>
          <a:p>
            <a:pPr marL="45720" indent="0">
              <a:buNone/>
            </a:pPr>
            <a:endParaRPr lang="es-MX" dirty="0"/>
          </a:p>
        </p:txBody>
      </p:sp>
      <p:pic>
        <p:nvPicPr>
          <p:cNvPr id="7" name="Imagen 6"/>
          <p:cNvPicPr>
            <a:picLocks noChangeAspect="1"/>
          </p:cNvPicPr>
          <p:nvPr/>
        </p:nvPicPr>
        <p:blipFill rotWithShape="1">
          <a:blip r:embed="rId2"/>
          <a:srcRect r="68883" b="-8426"/>
          <a:stretch/>
        </p:blipFill>
        <p:spPr>
          <a:xfrm>
            <a:off x="1921906" y="4693142"/>
            <a:ext cx="1971668" cy="1170772"/>
          </a:xfrm>
          <a:prstGeom prst="rect">
            <a:avLst/>
          </a:prstGeom>
        </p:spPr>
      </p:pic>
    </p:spTree>
    <p:extLst>
      <p:ext uri="{BB962C8B-B14F-4D97-AF65-F5344CB8AC3E}">
        <p14:creationId xmlns:p14="http://schemas.microsoft.com/office/powerpoint/2010/main" val="2817967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Ejemplo # 10</a:t>
            </a:r>
            <a:endParaRPr lang="es-MX" dirty="0"/>
          </a:p>
        </p:txBody>
      </p:sp>
      <p:sp>
        <p:nvSpPr>
          <p:cNvPr id="3" name="Marcador de contenido 2"/>
          <p:cNvSpPr>
            <a:spLocks noGrp="1"/>
          </p:cNvSpPr>
          <p:nvPr>
            <p:ph idx="1"/>
          </p:nvPr>
        </p:nvSpPr>
        <p:spPr/>
        <p:txBody>
          <a:bodyPr/>
          <a:lstStyle/>
          <a:p>
            <a:pPr marL="45720" indent="0">
              <a:buNone/>
            </a:pPr>
            <a:r>
              <a:rPr lang="es-MX" dirty="0" smtClean="0"/>
              <a:t>Un médico desea conocer el valor medio de glucosa en la sangre en ayunas de pacientes atendidos en una clínica pará diabéticos durante los últimos 10 años. Determine el número de registros que el médico debe examinar para obtener una intervalo de confianza de 90% para la media, si la dimensión requerida para el intervalo es de 6 unidades y una muestra piloto presenta una varianza de 60.</a:t>
            </a:r>
          </a:p>
          <a:p>
            <a:pPr marL="45720" indent="0">
              <a:buNone/>
            </a:pPr>
            <a:r>
              <a:rPr lang="es-MX" dirty="0" smtClean="0"/>
              <a:t>Si se omite la corrección por población finita (no se da a conocer el tamaño de la población):</a:t>
            </a:r>
          </a:p>
          <a:p>
            <a:pPr marL="45720" indent="0">
              <a:buNone/>
            </a:pPr>
            <a:endParaRPr lang="es-MX" dirty="0" smtClean="0"/>
          </a:p>
          <a:p>
            <a:pPr marL="45720" indent="0">
              <a:buNone/>
            </a:pPr>
            <a:endParaRPr lang="es-MX" dirty="0"/>
          </a:p>
          <a:p>
            <a:pPr marL="45720" indent="0">
              <a:buNone/>
            </a:pPr>
            <a:endParaRPr lang="es-MX" dirty="0"/>
          </a:p>
        </p:txBody>
      </p:sp>
      <p:sp>
        <p:nvSpPr>
          <p:cNvPr id="5" name="Rectángulo 4"/>
          <p:cNvSpPr/>
          <p:nvPr/>
        </p:nvSpPr>
        <p:spPr>
          <a:xfrm>
            <a:off x="7315200" y="4538365"/>
            <a:ext cx="3512457" cy="923330"/>
          </a:xfrm>
          <a:prstGeom prst="rect">
            <a:avLst/>
          </a:prstGeom>
        </p:spPr>
        <p:txBody>
          <a:bodyPr wrap="square">
            <a:spAutoFit/>
          </a:bodyPr>
          <a:lstStyle/>
          <a:p>
            <a:pPr marL="45720" indent="0" algn="ctr">
              <a:buNone/>
            </a:pPr>
            <a:r>
              <a:rPr lang="es-MX" b="1" dirty="0">
                <a:solidFill>
                  <a:srgbClr val="7030A0"/>
                </a:solidFill>
              </a:rPr>
              <a:t>Atención: el </a:t>
            </a:r>
            <a:r>
              <a:rPr lang="es-MX" b="1" dirty="0" smtClean="0">
                <a:solidFill>
                  <a:srgbClr val="7030A0"/>
                </a:solidFill>
              </a:rPr>
              <a:t>intervalo completo deseado </a:t>
            </a:r>
            <a:r>
              <a:rPr lang="es-MX" b="1" dirty="0">
                <a:solidFill>
                  <a:srgbClr val="7030A0"/>
                </a:solidFill>
              </a:rPr>
              <a:t>es de 6 unidades, </a:t>
            </a:r>
          </a:p>
          <a:p>
            <a:pPr marL="45720" indent="0" algn="ctr">
              <a:buNone/>
            </a:pPr>
            <a:r>
              <a:rPr lang="es-MX" b="1" dirty="0">
                <a:solidFill>
                  <a:srgbClr val="7030A0"/>
                </a:solidFill>
              </a:rPr>
              <a:t>por lo tanto </a:t>
            </a:r>
            <a:r>
              <a:rPr lang="es-MX" b="1" dirty="0" smtClean="0">
                <a:solidFill>
                  <a:srgbClr val="7030A0"/>
                </a:solidFill>
              </a:rPr>
              <a:t>d=3</a:t>
            </a:r>
            <a:endParaRPr lang="es-MX" b="1" dirty="0">
              <a:solidFill>
                <a:srgbClr val="7030A0"/>
              </a:solidFill>
            </a:endParaRPr>
          </a:p>
        </p:txBody>
      </p:sp>
      <p:pic>
        <p:nvPicPr>
          <p:cNvPr id="7" name="Imagen 6"/>
          <p:cNvPicPr>
            <a:picLocks noChangeAspect="1"/>
          </p:cNvPicPr>
          <p:nvPr/>
        </p:nvPicPr>
        <p:blipFill>
          <a:blip r:embed="rId2"/>
          <a:stretch>
            <a:fillRect/>
          </a:stretch>
        </p:blipFill>
        <p:spPr>
          <a:xfrm>
            <a:off x="2320113" y="4722638"/>
            <a:ext cx="3255546" cy="554784"/>
          </a:xfrm>
          <a:prstGeom prst="rect">
            <a:avLst/>
          </a:prstGeom>
        </p:spPr>
      </p:pic>
      <p:sp>
        <p:nvSpPr>
          <p:cNvPr id="8" name="CuadroTexto 7"/>
          <p:cNvSpPr txBox="1"/>
          <p:nvPr/>
        </p:nvSpPr>
        <p:spPr>
          <a:xfrm>
            <a:off x="1142999" y="5489626"/>
            <a:ext cx="9872871" cy="1077218"/>
          </a:xfrm>
          <a:prstGeom prst="rect">
            <a:avLst/>
          </a:prstGeom>
          <a:noFill/>
        </p:spPr>
        <p:txBody>
          <a:bodyPr wrap="square" rtlCol="0">
            <a:spAutoFit/>
          </a:bodyPr>
          <a:lstStyle/>
          <a:p>
            <a:r>
              <a:rPr lang="es-MX" sz="2000" dirty="0" smtClean="0"/>
              <a:t>El médico debe examinar </a:t>
            </a:r>
            <a:r>
              <a:rPr lang="es-MX" sz="2400" b="1" dirty="0" smtClean="0"/>
              <a:t>19 registros</a:t>
            </a:r>
            <a:endParaRPr lang="es-MX" sz="2000" b="1" dirty="0" smtClean="0"/>
          </a:p>
          <a:p>
            <a:r>
              <a:rPr lang="es-MX" sz="2000" dirty="0" smtClean="0"/>
              <a:t>(</a:t>
            </a:r>
            <a:r>
              <a:rPr lang="es-MX" sz="2000" b="1" dirty="0" smtClean="0"/>
              <a:t>el resultado se redondea al siguiente número entero cuando los cálculos dan números con decimales</a:t>
            </a:r>
            <a:r>
              <a:rPr lang="es-MX" sz="2000" dirty="0" smtClean="0"/>
              <a:t>)</a:t>
            </a:r>
            <a:endParaRPr lang="es-MX" sz="2000" dirty="0"/>
          </a:p>
        </p:txBody>
      </p:sp>
    </p:spTree>
    <p:extLst>
      <p:ext uri="{BB962C8B-B14F-4D97-AF65-F5344CB8AC3E}">
        <p14:creationId xmlns:p14="http://schemas.microsoft.com/office/powerpoint/2010/main" val="724935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Ejemplo</a:t>
            </a:r>
            <a:endParaRPr lang="es-MX" dirty="0"/>
          </a:p>
        </p:txBody>
      </p:sp>
      <p:sp>
        <p:nvSpPr>
          <p:cNvPr id="3" name="Marcador de contenido 2"/>
          <p:cNvSpPr>
            <a:spLocks noGrp="1"/>
          </p:cNvSpPr>
          <p:nvPr>
            <p:ph idx="1"/>
          </p:nvPr>
        </p:nvSpPr>
        <p:spPr/>
        <p:txBody>
          <a:bodyPr/>
          <a:lstStyle/>
          <a:p>
            <a:endParaRPr lang="es-MX" dirty="0"/>
          </a:p>
          <a:p>
            <a:r>
              <a:rPr lang="es-MX" dirty="0"/>
              <a:t>Un </a:t>
            </a:r>
            <a:r>
              <a:rPr lang="es-MX" dirty="0" smtClean="0"/>
              <a:t>nutriólogo </a:t>
            </a:r>
            <a:r>
              <a:rPr lang="es-MX" dirty="0"/>
              <a:t>del departamento de </a:t>
            </a:r>
            <a:r>
              <a:rPr lang="es-MX" dirty="0" smtClean="0"/>
              <a:t>salud, al </a:t>
            </a:r>
            <a:r>
              <a:rPr lang="es-MX" dirty="0"/>
              <a:t>efectuar una encuesta entre una </a:t>
            </a:r>
            <a:r>
              <a:rPr lang="es-MX" dirty="0" smtClean="0"/>
              <a:t>población </a:t>
            </a:r>
            <a:r>
              <a:rPr lang="es-MX" dirty="0"/>
              <a:t>de muchachas adolescentes con </a:t>
            </a:r>
            <a:r>
              <a:rPr lang="es-MX" dirty="0" smtClean="0"/>
              <a:t>el </a:t>
            </a:r>
            <a:r>
              <a:rPr lang="es-MX" dirty="0"/>
              <a:t>fin de </a:t>
            </a:r>
            <a:r>
              <a:rPr lang="es-MX" dirty="0" smtClean="0"/>
              <a:t>determinar </a:t>
            </a:r>
            <a:r>
              <a:rPr lang="es-MX" dirty="0"/>
              <a:t>su </a:t>
            </a:r>
            <a:r>
              <a:rPr lang="es-MX" dirty="0" smtClean="0"/>
              <a:t>ingestión </a:t>
            </a:r>
            <a:r>
              <a:rPr lang="es-MX" dirty="0"/>
              <a:t>diaria promedio de </a:t>
            </a:r>
            <a:r>
              <a:rPr lang="es-MX" dirty="0" smtClean="0"/>
              <a:t>proteínas </a:t>
            </a:r>
            <a:r>
              <a:rPr lang="es-MX" dirty="0"/>
              <a:t>(medidas en gramos), </a:t>
            </a:r>
            <a:r>
              <a:rPr lang="es-MX" dirty="0" smtClean="0"/>
              <a:t>buscó </a:t>
            </a:r>
            <a:r>
              <a:rPr lang="es-MX" dirty="0"/>
              <a:t>el consejo de un </a:t>
            </a:r>
            <a:r>
              <a:rPr lang="es-MX" dirty="0" err="1" smtClean="0"/>
              <a:t>bioestadístico</a:t>
            </a:r>
            <a:r>
              <a:rPr lang="es-MX" dirty="0" smtClean="0"/>
              <a:t> </a:t>
            </a:r>
            <a:r>
              <a:rPr lang="es-MX" dirty="0"/>
              <a:t>con respecto al </a:t>
            </a:r>
            <a:r>
              <a:rPr lang="es-MX" dirty="0" smtClean="0"/>
              <a:t>tamaño </a:t>
            </a:r>
            <a:r>
              <a:rPr lang="es-MX" dirty="0"/>
              <a:t>de la muestra que </a:t>
            </a:r>
            <a:r>
              <a:rPr lang="es-MX" dirty="0" smtClean="0"/>
              <a:t>deberá </a:t>
            </a:r>
            <a:r>
              <a:rPr lang="es-MX" dirty="0"/>
              <a:t>tomar. </a:t>
            </a:r>
          </a:p>
          <a:p>
            <a:r>
              <a:rPr lang="es-MX" dirty="0"/>
              <a:t>¿</a:t>
            </a:r>
            <a:r>
              <a:rPr lang="es-MX" dirty="0" smtClean="0"/>
              <a:t>Qué procedimiento </a:t>
            </a:r>
            <a:r>
              <a:rPr lang="es-MX" dirty="0"/>
              <a:t>debe seguir el </a:t>
            </a:r>
            <a:r>
              <a:rPr lang="es-MX" dirty="0" err="1"/>
              <a:t>bioestadistico</a:t>
            </a:r>
            <a:r>
              <a:rPr lang="es-MX" dirty="0"/>
              <a:t> para asesorar al </a:t>
            </a:r>
            <a:r>
              <a:rPr lang="es-MX" dirty="0" err="1" smtClean="0"/>
              <a:t>nutriologo</a:t>
            </a:r>
            <a:r>
              <a:rPr lang="es-MX" dirty="0"/>
              <a:t>? Antes de que el </a:t>
            </a:r>
            <a:r>
              <a:rPr lang="es-MX" dirty="0" smtClean="0"/>
              <a:t>estadístico </a:t>
            </a:r>
            <a:r>
              <a:rPr lang="es-MX" dirty="0"/>
              <a:t>pueda ayudar el </a:t>
            </a:r>
            <a:r>
              <a:rPr lang="es-MX" dirty="0" smtClean="0"/>
              <a:t>nutriólogo</a:t>
            </a:r>
            <a:r>
              <a:rPr lang="es-MX" dirty="0"/>
              <a:t>, este debe proporcionar tres elementos de </a:t>
            </a:r>
            <a:r>
              <a:rPr lang="es-MX" dirty="0" smtClean="0"/>
              <a:t>información</a:t>
            </a:r>
            <a:r>
              <a:rPr lang="es-MX" dirty="0"/>
              <a:t>: h </a:t>
            </a:r>
            <a:r>
              <a:rPr lang="es-MX" dirty="0" smtClean="0"/>
              <a:t>dimensión </a:t>
            </a:r>
            <a:r>
              <a:rPr lang="es-MX" dirty="0"/>
              <a:t>deseada del intervalo de confianza, el nivel de confianza deseado y la magnitud de la variancia de la poblaci6n. </a:t>
            </a:r>
          </a:p>
        </p:txBody>
      </p:sp>
    </p:spTree>
    <p:extLst>
      <p:ext uri="{BB962C8B-B14F-4D97-AF65-F5344CB8AC3E}">
        <p14:creationId xmlns:p14="http://schemas.microsoft.com/office/powerpoint/2010/main" val="241258994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p:txBody>
              <a:bodyPr/>
              <a:lstStyle/>
              <a:p>
                <a:r>
                  <a:rPr lang="es-MX" dirty="0" smtClean="0"/>
                  <a:t>Suponga </a:t>
                </a:r>
                <a:r>
                  <a:rPr lang="es-MX" dirty="0"/>
                  <a:t>que el </a:t>
                </a:r>
                <a:r>
                  <a:rPr lang="es-MX" dirty="0" smtClean="0"/>
                  <a:t>nutriólogo </a:t>
                </a:r>
                <a:r>
                  <a:rPr lang="es-MX" dirty="0"/>
                  <a:t>requiere un intervalo con una </a:t>
                </a:r>
                <a:r>
                  <a:rPr lang="es-MX" dirty="0" smtClean="0"/>
                  <a:t>dimensión </a:t>
                </a:r>
                <a:r>
                  <a:rPr lang="es-MX" dirty="0"/>
                  <a:t>de </a:t>
                </a:r>
                <a:r>
                  <a:rPr lang="es-MX" dirty="0" smtClean="0"/>
                  <a:t>aproximadamente </a:t>
                </a:r>
                <a:r>
                  <a:rPr lang="es-MX" dirty="0"/>
                  <a:t>10 gramos, es decir, la </a:t>
                </a:r>
                <a:r>
                  <a:rPr lang="es-MX" dirty="0" smtClean="0"/>
                  <a:t>estimación </a:t>
                </a:r>
                <a:r>
                  <a:rPr lang="es-MX" dirty="0"/>
                  <a:t>se </a:t>
                </a:r>
                <a:r>
                  <a:rPr lang="es-MX" dirty="0" smtClean="0"/>
                  <a:t>deberá </a:t>
                </a:r>
                <a:r>
                  <a:rPr lang="es-MX" dirty="0"/>
                  <a:t>encontrar alrededor de 5 gramos de la media de la </a:t>
                </a:r>
                <a:r>
                  <a:rPr lang="es-MX" dirty="0" smtClean="0"/>
                  <a:t>población </a:t>
                </a:r>
                <a:r>
                  <a:rPr lang="es-MX" dirty="0"/>
                  <a:t>en ambas direcciones. En otras palabras, se desea un margen de error de 5 gramos. Suponga que se decide por un coeficiente de </a:t>
                </a:r>
                <a:r>
                  <a:rPr lang="es-MX" dirty="0" smtClean="0"/>
                  <a:t>confianza </a:t>
                </a:r>
                <a:r>
                  <a:rPr lang="es-MX" dirty="0"/>
                  <a:t>de </a:t>
                </a:r>
                <a:r>
                  <a:rPr lang="es-MX" dirty="0" smtClean="0"/>
                  <a:t>0.95 </a:t>
                </a:r>
                <a:r>
                  <a:rPr lang="es-MX" dirty="0"/>
                  <a:t>y que con base en su experiencia previa, el </a:t>
                </a:r>
                <a:r>
                  <a:rPr lang="es-MX" dirty="0" smtClean="0"/>
                  <a:t>nutriólogo </a:t>
                </a:r>
                <a:r>
                  <a:rPr lang="es-MX" dirty="0"/>
                  <a:t>percibe que la </a:t>
                </a:r>
                <a:r>
                  <a:rPr lang="es-MX" dirty="0" smtClean="0"/>
                  <a:t>desviación estándar </a:t>
                </a:r>
                <a:r>
                  <a:rPr lang="es-MX" dirty="0"/>
                  <a:t>de la </a:t>
                </a:r>
                <a:r>
                  <a:rPr lang="es-MX" dirty="0" smtClean="0"/>
                  <a:t>población </a:t>
                </a:r>
                <a:r>
                  <a:rPr lang="es-MX" dirty="0"/>
                  <a:t>es probablemente de alrededor de 20 gramos. EI </a:t>
                </a:r>
                <a:r>
                  <a:rPr lang="es-MX" dirty="0" smtClean="0"/>
                  <a:t>estadístico </a:t>
                </a:r>
                <a:r>
                  <a:rPr lang="es-MX" dirty="0"/>
                  <a:t>dispone ya de la </a:t>
                </a:r>
                <a:r>
                  <a:rPr lang="es-MX" dirty="0" smtClean="0"/>
                  <a:t>información </a:t>
                </a:r>
                <a:r>
                  <a:rPr lang="es-MX" dirty="0"/>
                  <a:t>necesaria para calcular el </a:t>
                </a:r>
                <a:r>
                  <a:rPr lang="es-MX" dirty="0" smtClean="0"/>
                  <a:t>tamaño </a:t>
                </a:r>
                <a:r>
                  <a:rPr lang="es-MX" dirty="0"/>
                  <a:t>de la muestra: z </a:t>
                </a:r>
                <a:r>
                  <a:rPr lang="es-MX" dirty="0" smtClean="0"/>
                  <a:t>= 1.96</a:t>
                </a:r>
                <a:r>
                  <a:rPr lang="es-MX" dirty="0"/>
                  <a:t>, </a:t>
                </a:r>
                <a14:m>
                  <m:oMath xmlns:m="http://schemas.openxmlformats.org/officeDocument/2006/math">
                    <m:r>
                      <a:rPr lang="es-MX" i="1" smtClean="0">
                        <a:latin typeface="Cambria Math" panose="02040503050406030204" pitchFamily="18" charset="0"/>
                        <a:ea typeface="Cambria Math" panose="02040503050406030204" pitchFamily="18" charset="0"/>
                      </a:rPr>
                      <m:t>𝜎</m:t>
                    </m:r>
                  </m:oMath>
                </a14:m>
                <a:r>
                  <a:rPr lang="es-MX" dirty="0" smtClean="0"/>
                  <a:t>= </a:t>
                </a:r>
                <a:r>
                  <a:rPr lang="es-MX" dirty="0"/>
                  <a:t>20 y </a:t>
                </a:r>
                <a:r>
                  <a:rPr lang="es-MX" i="1" dirty="0" smtClean="0"/>
                  <a:t>d = </a:t>
                </a:r>
                <a:r>
                  <a:rPr lang="es-MX" dirty="0"/>
                  <a:t>5. Suponga que el </a:t>
                </a:r>
                <a:r>
                  <a:rPr lang="es-MX" dirty="0" smtClean="0"/>
                  <a:t>tamaño </a:t>
                </a:r>
                <a:r>
                  <a:rPr lang="es-MX" dirty="0"/>
                  <a:t>de la </a:t>
                </a:r>
                <a:r>
                  <a:rPr lang="es-MX" dirty="0" smtClean="0"/>
                  <a:t>población </a:t>
                </a:r>
                <a:r>
                  <a:rPr lang="es-MX" dirty="0"/>
                  <a:t>es </a:t>
                </a:r>
                <a:r>
                  <a:rPr lang="es-MX" dirty="0" smtClean="0"/>
                  <a:t>grande</a:t>
                </a:r>
                <a:r>
                  <a:rPr lang="es-MX" dirty="0"/>
                  <a:t>.</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blipFill>
                <a:blip r:embed="rId2"/>
                <a:stretch>
                  <a:fillRect t="-1964" r="-1297"/>
                </a:stretch>
              </a:blipFill>
            </p:spPr>
            <p:txBody>
              <a:bodyPr/>
              <a:lstStyle/>
              <a:p>
                <a:r>
                  <a:rPr lang="es-MX">
                    <a:noFill/>
                  </a:rPr>
                  <a:t> </a:t>
                </a:r>
              </a:p>
            </p:txBody>
          </p:sp>
        </mc:Fallback>
      </mc:AlternateContent>
    </p:spTree>
    <p:extLst>
      <p:ext uri="{BB962C8B-B14F-4D97-AF65-F5344CB8AC3E}">
        <p14:creationId xmlns:p14="http://schemas.microsoft.com/office/powerpoint/2010/main" val="214079429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p:txBody>
              <a:bodyPr/>
              <a:lstStyle/>
              <a:p>
                <a:r>
                  <a:rPr lang="es-MX" dirty="0" smtClean="0"/>
                  <a:t>Suponga </a:t>
                </a:r>
                <a:r>
                  <a:rPr lang="es-MX" dirty="0"/>
                  <a:t>que el </a:t>
                </a:r>
                <a:r>
                  <a:rPr lang="es-MX" dirty="0" smtClean="0"/>
                  <a:t>nutriólogo </a:t>
                </a:r>
                <a:r>
                  <a:rPr lang="es-MX" dirty="0"/>
                  <a:t>requiere un intervalo con una </a:t>
                </a:r>
                <a:r>
                  <a:rPr lang="es-MX" dirty="0" smtClean="0"/>
                  <a:t>dimensión </a:t>
                </a:r>
                <a:r>
                  <a:rPr lang="es-MX" dirty="0"/>
                  <a:t>de </a:t>
                </a:r>
                <a:r>
                  <a:rPr lang="es-MX" dirty="0" smtClean="0"/>
                  <a:t>aproximadamente </a:t>
                </a:r>
                <a:r>
                  <a:rPr lang="es-MX" dirty="0"/>
                  <a:t>10 gramos, es decir, la </a:t>
                </a:r>
                <a:r>
                  <a:rPr lang="es-MX" dirty="0" smtClean="0"/>
                  <a:t>estimación </a:t>
                </a:r>
                <a:r>
                  <a:rPr lang="es-MX" dirty="0"/>
                  <a:t>se </a:t>
                </a:r>
                <a:r>
                  <a:rPr lang="es-MX" dirty="0" smtClean="0"/>
                  <a:t>deberá </a:t>
                </a:r>
                <a:r>
                  <a:rPr lang="es-MX" dirty="0"/>
                  <a:t>encontrar alrededor de 5 gramos de la media de la </a:t>
                </a:r>
                <a:r>
                  <a:rPr lang="es-MX" dirty="0" smtClean="0"/>
                  <a:t>población </a:t>
                </a:r>
                <a:r>
                  <a:rPr lang="es-MX" dirty="0"/>
                  <a:t>en ambas direcciones. En otras palabras, se desea un margen de error de 5 gramos. Suponga que se decide por un coeficiente de </a:t>
                </a:r>
                <a:r>
                  <a:rPr lang="es-MX" dirty="0" smtClean="0"/>
                  <a:t>confianza </a:t>
                </a:r>
                <a:r>
                  <a:rPr lang="es-MX" dirty="0"/>
                  <a:t>de </a:t>
                </a:r>
                <a:r>
                  <a:rPr lang="es-MX" dirty="0" smtClean="0"/>
                  <a:t>0.95 </a:t>
                </a:r>
                <a:r>
                  <a:rPr lang="es-MX" dirty="0"/>
                  <a:t>y que con base en su experiencia previa, el </a:t>
                </a:r>
                <a:r>
                  <a:rPr lang="es-MX" dirty="0" smtClean="0"/>
                  <a:t>nutriólogo </a:t>
                </a:r>
                <a:r>
                  <a:rPr lang="es-MX" dirty="0"/>
                  <a:t>percibe que la </a:t>
                </a:r>
                <a:r>
                  <a:rPr lang="es-MX" dirty="0" smtClean="0"/>
                  <a:t>desviación estándar </a:t>
                </a:r>
                <a:r>
                  <a:rPr lang="es-MX" dirty="0"/>
                  <a:t>de la </a:t>
                </a:r>
                <a:r>
                  <a:rPr lang="es-MX" dirty="0" smtClean="0"/>
                  <a:t>población </a:t>
                </a:r>
                <a:r>
                  <a:rPr lang="es-MX" dirty="0"/>
                  <a:t>es probablemente de alrededor de 20 gramos. EI </a:t>
                </a:r>
                <a:r>
                  <a:rPr lang="es-MX" dirty="0" smtClean="0"/>
                  <a:t>estadístico </a:t>
                </a:r>
                <a:r>
                  <a:rPr lang="es-MX" dirty="0"/>
                  <a:t>dispone ya de la </a:t>
                </a:r>
                <a:r>
                  <a:rPr lang="es-MX" dirty="0" smtClean="0"/>
                  <a:t>información </a:t>
                </a:r>
                <a:r>
                  <a:rPr lang="es-MX" dirty="0"/>
                  <a:t>necesaria para calcular el </a:t>
                </a:r>
                <a:r>
                  <a:rPr lang="es-MX" dirty="0" smtClean="0"/>
                  <a:t>tamaño </a:t>
                </a:r>
                <a:r>
                  <a:rPr lang="es-MX" dirty="0"/>
                  <a:t>de la muestra: z </a:t>
                </a:r>
                <a:r>
                  <a:rPr lang="es-MX" dirty="0" smtClean="0"/>
                  <a:t>= 1.96</a:t>
                </a:r>
                <a:r>
                  <a:rPr lang="es-MX" dirty="0"/>
                  <a:t>, </a:t>
                </a:r>
                <a14:m>
                  <m:oMath xmlns:m="http://schemas.openxmlformats.org/officeDocument/2006/math">
                    <m:r>
                      <a:rPr lang="es-MX" i="1" smtClean="0">
                        <a:latin typeface="Cambria Math" panose="02040503050406030204" pitchFamily="18" charset="0"/>
                        <a:ea typeface="Cambria Math" panose="02040503050406030204" pitchFamily="18" charset="0"/>
                      </a:rPr>
                      <m:t>𝜎</m:t>
                    </m:r>
                  </m:oMath>
                </a14:m>
                <a:r>
                  <a:rPr lang="es-MX" dirty="0" smtClean="0"/>
                  <a:t>= </a:t>
                </a:r>
                <a:r>
                  <a:rPr lang="es-MX" dirty="0"/>
                  <a:t>20 y </a:t>
                </a:r>
                <a:r>
                  <a:rPr lang="es-MX" i="1" dirty="0" smtClean="0"/>
                  <a:t>d = </a:t>
                </a:r>
                <a:r>
                  <a:rPr lang="es-MX" dirty="0"/>
                  <a:t>5. Suponga que el </a:t>
                </a:r>
                <a:r>
                  <a:rPr lang="es-MX" dirty="0" smtClean="0"/>
                  <a:t>tamaño </a:t>
                </a:r>
                <a:r>
                  <a:rPr lang="es-MX" dirty="0"/>
                  <a:t>de la </a:t>
                </a:r>
                <a:r>
                  <a:rPr lang="es-MX" dirty="0" smtClean="0"/>
                  <a:t>población </a:t>
                </a:r>
                <a:r>
                  <a:rPr lang="es-MX" dirty="0"/>
                  <a:t>es </a:t>
                </a:r>
                <a:r>
                  <a:rPr lang="es-MX" dirty="0" smtClean="0"/>
                  <a:t>grande</a:t>
                </a:r>
                <a:r>
                  <a:rPr lang="es-MX" dirty="0"/>
                  <a:t>.</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blipFill>
                <a:blip r:embed="rId2"/>
                <a:stretch>
                  <a:fillRect t="-1964" r="-1297"/>
                </a:stretch>
              </a:blipFill>
            </p:spPr>
            <p:txBody>
              <a:bodyPr/>
              <a:lstStyle/>
              <a:p>
                <a:r>
                  <a:rPr lang="es-MX">
                    <a:noFill/>
                  </a:rPr>
                  <a:t> </a:t>
                </a:r>
              </a:p>
            </p:txBody>
          </p:sp>
        </mc:Fallback>
      </mc:AlternateContent>
      <p:pic>
        <p:nvPicPr>
          <p:cNvPr id="4" name="Imagen 3"/>
          <p:cNvPicPr>
            <a:picLocks noChangeAspect="1"/>
          </p:cNvPicPr>
          <p:nvPr/>
        </p:nvPicPr>
        <p:blipFill>
          <a:blip r:embed="rId3"/>
          <a:stretch>
            <a:fillRect/>
          </a:stretch>
        </p:blipFill>
        <p:spPr>
          <a:xfrm>
            <a:off x="3573410" y="4892347"/>
            <a:ext cx="4382091" cy="1359003"/>
          </a:xfrm>
          <a:prstGeom prst="rect">
            <a:avLst/>
          </a:prstGeom>
        </p:spPr>
      </p:pic>
    </p:spTree>
    <p:extLst>
      <p:ext uri="{BB962C8B-B14F-4D97-AF65-F5344CB8AC3E}">
        <p14:creationId xmlns:p14="http://schemas.microsoft.com/office/powerpoint/2010/main" val="16766945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Consideraciones en la estimación</a:t>
            </a:r>
            <a:endParaRPr lang="es-MX" dirty="0"/>
          </a:p>
        </p:txBody>
      </p:sp>
      <p:sp>
        <p:nvSpPr>
          <p:cNvPr id="6" name="CuadroTexto 5"/>
          <p:cNvSpPr txBox="1"/>
          <p:nvPr/>
        </p:nvSpPr>
        <p:spPr>
          <a:xfrm>
            <a:off x="478971" y="1719739"/>
            <a:ext cx="11887200" cy="738664"/>
          </a:xfrm>
          <a:prstGeom prst="rect">
            <a:avLst/>
          </a:prstGeom>
          <a:noFill/>
        </p:spPr>
        <p:txBody>
          <a:bodyPr wrap="square" rtlCol="0">
            <a:spAutoFit/>
          </a:bodyPr>
          <a:lstStyle/>
          <a:p>
            <a:r>
              <a:rPr lang="es-MX" sz="2400" dirty="0" smtClean="0"/>
              <a:t>Ejemplo: se quiere estimar la eficacia del medicamento </a:t>
            </a:r>
            <a:r>
              <a:rPr lang="es-MX" sz="2400" dirty="0" err="1" smtClean="0"/>
              <a:t>Kuvan</a:t>
            </a:r>
            <a:r>
              <a:rPr lang="es-MX" sz="2400" dirty="0" smtClean="0"/>
              <a:t>™ para tratar la fenilcetonuria</a:t>
            </a:r>
            <a:endParaRPr lang="es-MX" sz="2400" dirty="0"/>
          </a:p>
          <a:p>
            <a:endParaRPr lang="es-MX" dirty="0"/>
          </a:p>
        </p:txBody>
      </p:sp>
      <p:sp>
        <p:nvSpPr>
          <p:cNvPr id="9" name="Elipse 8"/>
          <p:cNvSpPr/>
          <p:nvPr/>
        </p:nvSpPr>
        <p:spPr>
          <a:xfrm>
            <a:off x="379557" y="2466442"/>
            <a:ext cx="2880000" cy="2880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Elipse 9"/>
          <p:cNvSpPr/>
          <p:nvPr/>
        </p:nvSpPr>
        <p:spPr>
          <a:xfrm>
            <a:off x="1596581" y="3701140"/>
            <a:ext cx="1260000" cy="126000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CuadroTexto 10"/>
          <p:cNvSpPr txBox="1"/>
          <p:nvPr/>
        </p:nvSpPr>
        <p:spPr>
          <a:xfrm>
            <a:off x="3450183" y="2367549"/>
            <a:ext cx="8741817" cy="923330"/>
          </a:xfrm>
          <a:prstGeom prst="rect">
            <a:avLst/>
          </a:prstGeom>
          <a:noFill/>
        </p:spPr>
        <p:txBody>
          <a:bodyPr wrap="square" rtlCol="0">
            <a:spAutoFit/>
          </a:bodyPr>
          <a:lstStyle/>
          <a:p>
            <a:r>
              <a:rPr lang="es-MX" dirty="0" smtClean="0">
                <a:effectLst>
                  <a:glow rad="101600">
                    <a:srgbClr val="92D050">
                      <a:alpha val="60000"/>
                    </a:srgbClr>
                  </a:glow>
                </a:effectLst>
              </a:rPr>
              <a:t>Población 1</a:t>
            </a:r>
            <a:r>
              <a:rPr lang="es-MX" dirty="0" smtClean="0"/>
              <a:t>: Pacientes con fenilcetonuria que son tratados con </a:t>
            </a:r>
            <a:r>
              <a:rPr lang="es-MX" dirty="0" err="1" smtClean="0"/>
              <a:t>Kuvan</a:t>
            </a:r>
            <a:endParaRPr lang="es-MX" dirty="0" smtClean="0"/>
          </a:p>
          <a:p>
            <a:r>
              <a:rPr lang="es-MX" dirty="0" smtClean="0">
                <a:effectLst>
                  <a:glow rad="101600">
                    <a:srgbClr val="FFC000">
                      <a:alpha val="60000"/>
                    </a:srgbClr>
                  </a:glow>
                </a:effectLst>
              </a:rPr>
              <a:t>Población 2</a:t>
            </a:r>
            <a:r>
              <a:rPr lang="es-MX" dirty="0" smtClean="0"/>
              <a:t>: Pacientes en una clínica local con fenilcetonuria que </a:t>
            </a:r>
            <a:r>
              <a:rPr lang="es-MX" dirty="0"/>
              <a:t>son tratados con </a:t>
            </a:r>
            <a:r>
              <a:rPr lang="es-MX" dirty="0" err="1"/>
              <a:t>Kuvan</a:t>
            </a:r>
            <a:endParaRPr lang="es-MX" dirty="0"/>
          </a:p>
          <a:p>
            <a:r>
              <a:rPr lang="es-MX" dirty="0" smtClean="0">
                <a:effectLst>
                  <a:glow rad="101600">
                    <a:srgbClr val="7030A0">
                      <a:alpha val="60000"/>
                    </a:srgbClr>
                  </a:glow>
                </a:effectLst>
              </a:rPr>
              <a:t>Muestra</a:t>
            </a:r>
            <a:r>
              <a:rPr lang="es-MX" dirty="0" smtClean="0"/>
              <a:t>: Tomada de la población 2, con métodos adecuados</a:t>
            </a:r>
            <a:endParaRPr lang="es-MX" dirty="0"/>
          </a:p>
        </p:txBody>
      </p:sp>
      <p:sp>
        <p:nvSpPr>
          <p:cNvPr id="15" name="Flecha abajo 14"/>
          <p:cNvSpPr/>
          <p:nvPr/>
        </p:nvSpPr>
        <p:spPr>
          <a:xfrm>
            <a:off x="2244038" y="4322511"/>
            <a:ext cx="298914" cy="1277257"/>
          </a:xfrm>
          <a:prstGeom prst="down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s-MX"/>
          </a:p>
        </p:txBody>
      </p:sp>
      <p:sp>
        <p:nvSpPr>
          <p:cNvPr id="16" name="Rectángulo 15"/>
          <p:cNvSpPr/>
          <p:nvPr/>
        </p:nvSpPr>
        <p:spPr>
          <a:xfrm>
            <a:off x="1849833" y="5656536"/>
            <a:ext cx="1006748" cy="42637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effectLst>
                  <a:glow rad="101600">
                    <a:srgbClr val="7030A0">
                      <a:alpha val="60000"/>
                    </a:srgbClr>
                  </a:glow>
                </a:effectLst>
              </a:rPr>
              <a:t>Muestra</a:t>
            </a:r>
            <a:endParaRPr lang="es-MX" dirty="0"/>
          </a:p>
        </p:txBody>
      </p:sp>
      <p:sp>
        <p:nvSpPr>
          <p:cNvPr id="17" name="Rectángulo 16"/>
          <p:cNvSpPr/>
          <p:nvPr/>
        </p:nvSpPr>
        <p:spPr>
          <a:xfrm>
            <a:off x="1064223" y="2783667"/>
            <a:ext cx="1270091" cy="369332"/>
          </a:xfrm>
          <a:prstGeom prst="rect">
            <a:avLst/>
          </a:prstGeom>
        </p:spPr>
        <p:txBody>
          <a:bodyPr wrap="none">
            <a:spAutoFit/>
          </a:bodyPr>
          <a:lstStyle/>
          <a:p>
            <a:r>
              <a:rPr lang="es-MX" dirty="0">
                <a:effectLst>
                  <a:glow rad="101600">
                    <a:srgbClr val="92D050">
                      <a:alpha val="60000"/>
                    </a:srgbClr>
                  </a:glow>
                </a:effectLst>
              </a:rPr>
              <a:t>Población 1</a:t>
            </a:r>
            <a:endParaRPr lang="es-MX" dirty="0"/>
          </a:p>
        </p:txBody>
      </p:sp>
      <p:sp>
        <p:nvSpPr>
          <p:cNvPr id="18" name="Rectángulo 17"/>
          <p:cNvSpPr/>
          <p:nvPr/>
        </p:nvSpPr>
        <p:spPr>
          <a:xfrm>
            <a:off x="1586490" y="3937209"/>
            <a:ext cx="1270091" cy="369332"/>
          </a:xfrm>
          <a:prstGeom prst="rect">
            <a:avLst/>
          </a:prstGeom>
        </p:spPr>
        <p:txBody>
          <a:bodyPr wrap="none">
            <a:spAutoFit/>
          </a:bodyPr>
          <a:lstStyle/>
          <a:p>
            <a:r>
              <a:rPr lang="es-MX" dirty="0">
                <a:effectLst>
                  <a:glow rad="101600">
                    <a:srgbClr val="FFC000">
                      <a:alpha val="60000"/>
                    </a:srgbClr>
                  </a:glow>
                </a:effectLst>
              </a:rPr>
              <a:t>Población 2</a:t>
            </a:r>
            <a:endParaRPr lang="es-MX" dirty="0"/>
          </a:p>
        </p:txBody>
      </p:sp>
      <p:sp>
        <p:nvSpPr>
          <p:cNvPr id="19" name="CuadroTexto 18"/>
          <p:cNvSpPr txBox="1"/>
          <p:nvPr/>
        </p:nvSpPr>
        <p:spPr>
          <a:xfrm>
            <a:off x="3357398" y="3692465"/>
            <a:ext cx="7968343" cy="2308324"/>
          </a:xfrm>
          <a:prstGeom prst="rect">
            <a:avLst/>
          </a:prstGeom>
          <a:noFill/>
        </p:spPr>
        <p:txBody>
          <a:bodyPr wrap="square" rtlCol="0">
            <a:spAutoFit/>
          </a:bodyPr>
          <a:lstStyle/>
          <a:p>
            <a:r>
              <a:rPr lang="es-MX" b="1" dirty="0" smtClean="0"/>
              <a:t>A partir de la información de la muestra es posible</a:t>
            </a:r>
            <a:r>
              <a:rPr lang="es-MX" dirty="0" smtClean="0"/>
              <a:t>:</a:t>
            </a:r>
          </a:p>
          <a:p>
            <a:endParaRPr lang="es-MX" dirty="0" smtClean="0"/>
          </a:p>
          <a:p>
            <a:r>
              <a:rPr lang="es-MX" dirty="0" smtClean="0"/>
              <a:t>Hacer una estimación directa de forma estadística de la eficacia del medicamento en los pacientes de la clínica local (población muestreada= población objetivo 2)</a:t>
            </a:r>
          </a:p>
          <a:p>
            <a:endParaRPr lang="es-MX" dirty="0"/>
          </a:p>
          <a:p>
            <a:r>
              <a:rPr lang="es-MX" dirty="0" smtClean="0"/>
              <a:t>Hacer consideraciones NO estadísticas (si los pacientes de las poblaciones tienen características similares importantes: sexo, edad, </a:t>
            </a:r>
            <a:r>
              <a:rPr lang="es-MX" dirty="0" err="1" smtClean="0"/>
              <a:t>etc</a:t>
            </a:r>
            <a:r>
              <a:rPr lang="es-MX" dirty="0" smtClean="0"/>
              <a:t>) y estimar la eficacia en la población objetivo 1</a:t>
            </a:r>
            <a:endParaRPr lang="es-MX" dirty="0"/>
          </a:p>
        </p:txBody>
      </p:sp>
      <p:pic>
        <p:nvPicPr>
          <p:cNvPr id="1026" name="Picture 2" descr="http://img3.wikia.nocookie.net/__cb20100623011734/ben10universe/es/images/0/0a/Palomita.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15398" y="4370723"/>
            <a:ext cx="611160" cy="47590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amusement.net/wp-content/uploads/2012/02/caution-sign.jpg"/>
          <p:cNvPicPr>
            <a:picLocks noChangeAspect="1" noChangeArrowheads="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1109929" y="5144233"/>
            <a:ext cx="822098" cy="55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471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Marcador de contenido 5"/>
          <p:cNvGraphicFramePr>
            <a:graphicFrameLocks noGrp="1"/>
          </p:cNvGraphicFramePr>
          <p:nvPr>
            <p:ph idx="1"/>
            <p:extLst>
              <p:ext uri="{D42A27DB-BD31-4B8C-83A1-F6EECF244321}">
                <p14:modId xmlns:p14="http://schemas.microsoft.com/office/powerpoint/2010/main" val="2628112625"/>
              </p:ext>
            </p:extLst>
          </p:nvPr>
        </p:nvGraphicFramePr>
        <p:xfrm>
          <a:off x="2129426" y="2614021"/>
          <a:ext cx="8575030" cy="3840480"/>
        </p:xfrm>
        <a:graphic>
          <a:graphicData uri="http://schemas.openxmlformats.org/drawingml/2006/table">
            <a:tbl>
              <a:tblPr firstRow="1" bandRow="1">
                <a:tableStyleId>{5C22544A-7EE6-4342-B048-85BDC9FD1C3A}</a:tableStyleId>
              </a:tblPr>
              <a:tblGrid>
                <a:gridCol w="3448622">
                  <a:extLst>
                    <a:ext uri="{9D8B030D-6E8A-4147-A177-3AD203B41FA5}">
                      <a16:colId xmlns:a16="http://schemas.microsoft.com/office/drawing/2014/main" val="20000"/>
                    </a:ext>
                  </a:extLst>
                </a:gridCol>
                <a:gridCol w="5126408">
                  <a:extLst>
                    <a:ext uri="{9D8B030D-6E8A-4147-A177-3AD203B41FA5}">
                      <a16:colId xmlns:a16="http://schemas.microsoft.com/office/drawing/2014/main" val="20001"/>
                    </a:ext>
                  </a:extLst>
                </a:gridCol>
              </a:tblGrid>
              <a:tr h="370840">
                <a:tc>
                  <a:txBody>
                    <a:bodyPr/>
                    <a:lstStyle/>
                    <a:p>
                      <a:pPr algn="ctr"/>
                      <a:r>
                        <a:rPr lang="es-MX" dirty="0" smtClean="0"/>
                        <a:t>Cuando</a:t>
                      </a:r>
                      <a:r>
                        <a:rPr lang="es-MX" baseline="0" dirty="0" smtClean="0"/>
                        <a:t> se cumple alguna </a:t>
                      </a:r>
                    </a:p>
                    <a:p>
                      <a:pPr algn="ctr"/>
                      <a:r>
                        <a:rPr lang="es-MX" baseline="0" dirty="0" smtClean="0"/>
                        <a:t>de estas condiciones:</a:t>
                      </a:r>
                      <a:endParaRPr lang="es-MX" dirty="0"/>
                    </a:p>
                  </a:txBody>
                  <a:tcPr/>
                </a:tc>
                <a:tc>
                  <a:txBody>
                    <a:bodyPr/>
                    <a:lstStyle/>
                    <a:p>
                      <a:pPr algn="ctr"/>
                      <a:r>
                        <a:rPr lang="es-MX" dirty="0" smtClean="0"/>
                        <a:t>Tamaño</a:t>
                      </a:r>
                      <a:r>
                        <a:rPr lang="es-MX" baseline="0" dirty="0" smtClean="0"/>
                        <a:t> de la muestra </a:t>
                      </a:r>
                    </a:p>
                    <a:p>
                      <a:pPr algn="ctr"/>
                      <a:r>
                        <a:rPr lang="es-MX" baseline="0" dirty="0" smtClean="0"/>
                        <a:t>(se despejó n)</a:t>
                      </a:r>
                      <a:endParaRPr lang="es-MX" dirty="0"/>
                    </a:p>
                  </a:txBody>
                  <a:tcPr/>
                </a:tc>
                <a:extLst>
                  <a:ext uri="{0D108BD9-81ED-4DB2-BD59-A6C34878D82A}">
                    <a16:rowId xmlns:a16="http://schemas.microsoft.com/office/drawing/2014/main" val="10000"/>
                  </a:ext>
                </a:extLst>
              </a:tr>
              <a:tr h="370840">
                <a:tc>
                  <a:txBody>
                    <a:bodyPr/>
                    <a:lstStyle/>
                    <a:p>
                      <a:pPr marL="285750" indent="-285750">
                        <a:buFont typeface="Arial" panose="020B0604020202020204" pitchFamily="34" charset="0"/>
                        <a:buChar char="•"/>
                      </a:pPr>
                      <a:r>
                        <a:rPr lang="es-MX" b="1" dirty="0" smtClean="0"/>
                        <a:t>Muestreo </a:t>
                      </a:r>
                      <a:r>
                        <a:rPr lang="es-MX" b="1" baseline="0" dirty="0" smtClean="0"/>
                        <a:t>con reemplazo</a:t>
                      </a:r>
                    </a:p>
                    <a:p>
                      <a:pPr marL="285750" indent="-285750">
                        <a:buFont typeface="Arial" panose="020B0604020202020204" pitchFamily="34" charset="0"/>
                        <a:buChar char="•"/>
                      </a:pPr>
                      <a:endParaRPr lang="es-MX" b="1" baseline="0" dirty="0" smtClean="0"/>
                    </a:p>
                    <a:p>
                      <a:pPr marL="285750" indent="-285750">
                        <a:buFont typeface="Arial" panose="020B0604020202020204" pitchFamily="34" charset="0"/>
                        <a:buChar char="•"/>
                      </a:pPr>
                      <a:r>
                        <a:rPr lang="es-MX" b="1" baseline="0" dirty="0" smtClean="0"/>
                        <a:t>Población infinita</a:t>
                      </a:r>
                    </a:p>
                    <a:p>
                      <a:pPr marL="285750" indent="-285750">
                        <a:buFont typeface="Arial" panose="020B0604020202020204" pitchFamily="34" charset="0"/>
                        <a:buChar char="•"/>
                      </a:pPr>
                      <a:endParaRPr lang="es-MX" b="1" baseline="0" dirty="0" smtClean="0"/>
                    </a:p>
                    <a:p>
                      <a:pPr marL="285750" indent="-285750">
                        <a:buFont typeface="Arial" panose="020B0604020202020204" pitchFamily="34" charset="0"/>
                        <a:buChar char="•"/>
                      </a:pPr>
                      <a:r>
                        <a:rPr lang="es-MX" b="1" baseline="0" dirty="0" smtClean="0"/>
                        <a:t> </a:t>
                      </a:r>
                    </a:p>
                    <a:p>
                      <a:endParaRPr lang="es-MX" baseline="0" dirty="0" smtClean="0"/>
                    </a:p>
                  </a:txBody>
                  <a:tcPr/>
                </a:tc>
                <a:tc>
                  <a:txBody>
                    <a:bodyPr/>
                    <a:lstStyle/>
                    <a:p>
                      <a:endParaRPr lang="es-MX" dirty="0"/>
                    </a:p>
                  </a:txBody>
                  <a:tcPr/>
                </a:tc>
                <a:extLst>
                  <a:ext uri="{0D108BD9-81ED-4DB2-BD59-A6C34878D82A}">
                    <a16:rowId xmlns:a16="http://schemas.microsoft.com/office/drawing/2014/main" val="10001"/>
                  </a:ext>
                </a:extLst>
              </a:tr>
              <a:tr h="370840">
                <a:tc>
                  <a:txBody>
                    <a:bodyPr/>
                    <a:lstStyle/>
                    <a:p>
                      <a:pPr marL="285750" indent="-285750">
                        <a:buFont typeface="Arial" panose="020B0604020202020204" pitchFamily="34" charset="0"/>
                        <a:buChar char="•"/>
                      </a:pPr>
                      <a:r>
                        <a:rPr lang="es-MX" b="1" dirty="0" smtClean="0"/>
                        <a:t>Muestreo sin reemplazo</a:t>
                      </a:r>
                    </a:p>
                    <a:p>
                      <a:pPr marL="285750" indent="-285750">
                        <a:buFont typeface="Arial" panose="020B0604020202020204" pitchFamily="34" charset="0"/>
                        <a:buChar char="•"/>
                      </a:pPr>
                      <a:endParaRPr lang="es-MX" b="1" dirty="0" smtClean="0"/>
                    </a:p>
                    <a:p>
                      <a:pPr marL="285750" indent="-285750">
                        <a:buFont typeface="Arial" panose="020B0604020202020204" pitchFamily="34" charset="0"/>
                        <a:buChar char="•"/>
                      </a:pPr>
                      <a:r>
                        <a:rPr lang="es-MX" b="1" baseline="0" dirty="0" smtClean="0"/>
                        <a:t>Población finita</a:t>
                      </a:r>
                    </a:p>
                    <a:p>
                      <a:pPr marL="0" indent="0">
                        <a:buFont typeface="Arial" panose="020B0604020202020204" pitchFamily="34" charset="0"/>
                        <a:buNone/>
                      </a:pPr>
                      <a:endParaRPr lang="es-MX" b="0" baseline="0" dirty="0" smtClean="0"/>
                    </a:p>
                    <a:p>
                      <a:pPr marL="0" indent="0">
                        <a:buFont typeface="Arial" panose="020B0604020202020204" pitchFamily="34" charset="0"/>
                        <a:buNone/>
                      </a:pPr>
                      <a:r>
                        <a:rPr lang="es-MX" b="0" baseline="0" dirty="0" smtClean="0"/>
                        <a:t>Se aplica un término de corrección</a:t>
                      </a:r>
                      <a:endParaRPr lang="es-MX" b="0" dirty="0"/>
                    </a:p>
                  </a:txBody>
                  <a:tcPr/>
                </a:tc>
                <a:tc>
                  <a:txBody>
                    <a:bodyPr/>
                    <a:lstStyle/>
                    <a:p>
                      <a:endParaRPr lang="es-MX" dirty="0"/>
                    </a:p>
                  </a:txBody>
                  <a:tcPr/>
                </a:tc>
                <a:extLst>
                  <a:ext uri="{0D108BD9-81ED-4DB2-BD59-A6C34878D82A}">
                    <a16:rowId xmlns:a16="http://schemas.microsoft.com/office/drawing/2014/main" val="10002"/>
                  </a:ext>
                </a:extLst>
              </a:tr>
            </a:tbl>
          </a:graphicData>
        </a:graphic>
      </p:graphicFrame>
      <p:sp>
        <p:nvSpPr>
          <p:cNvPr id="5" name="Título 1"/>
          <p:cNvSpPr>
            <a:spLocks noGrp="1"/>
          </p:cNvSpPr>
          <p:nvPr>
            <p:ph type="title"/>
          </p:nvPr>
        </p:nvSpPr>
        <p:spPr/>
        <p:txBody>
          <a:bodyPr/>
          <a:lstStyle/>
          <a:p>
            <a:r>
              <a:rPr lang="es-MX" dirty="0"/>
              <a:t>Determinación del tamaño de muestra para la estimación de las </a:t>
            </a:r>
            <a:r>
              <a:rPr lang="es-MX" dirty="0" smtClean="0"/>
              <a:t>proporciones</a:t>
            </a:r>
            <a:endParaRPr lang="es-MX" dirty="0"/>
          </a:p>
        </p:txBody>
      </p:sp>
      <p:pic>
        <p:nvPicPr>
          <p:cNvPr id="10" name="Imagen 9"/>
          <p:cNvPicPr>
            <a:picLocks noChangeAspect="1"/>
          </p:cNvPicPr>
          <p:nvPr/>
        </p:nvPicPr>
        <p:blipFill rotWithShape="1">
          <a:blip r:embed="rId2"/>
          <a:srcRect t="31646" b="47789"/>
          <a:stretch/>
        </p:blipFill>
        <p:spPr>
          <a:xfrm>
            <a:off x="2143940" y="4312721"/>
            <a:ext cx="1621677" cy="377371"/>
          </a:xfrm>
          <a:prstGeom prst="rect">
            <a:avLst/>
          </a:prstGeom>
        </p:spPr>
      </p:pic>
      <p:sp>
        <p:nvSpPr>
          <p:cNvPr id="7" name="Rectángulo 6"/>
          <p:cNvSpPr/>
          <p:nvPr/>
        </p:nvSpPr>
        <p:spPr>
          <a:xfrm>
            <a:off x="1143000" y="2097705"/>
            <a:ext cx="5503366" cy="369332"/>
          </a:xfrm>
          <a:prstGeom prst="rect">
            <a:avLst/>
          </a:prstGeom>
        </p:spPr>
        <p:txBody>
          <a:bodyPr wrap="none">
            <a:spAutoFit/>
          </a:bodyPr>
          <a:lstStyle/>
          <a:p>
            <a:r>
              <a:rPr lang="es-MX" dirty="0"/>
              <a:t>El método es esencialmente el mismo que el de la media</a:t>
            </a:r>
          </a:p>
        </p:txBody>
      </p:sp>
      <p:pic>
        <p:nvPicPr>
          <p:cNvPr id="11" name="Imagen 10"/>
          <p:cNvPicPr>
            <a:picLocks noChangeAspect="1"/>
          </p:cNvPicPr>
          <p:nvPr/>
        </p:nvPicPr>
        <p:blipFill rotWithShape="1">
          <a:blip r:embed="rId3"/>
          <a:srcRect b="52452"/>
          <a:stretch/>
        </p:blipFill>
        <p:spPr>
          <a:xfrm>
            <a:off x="5838231" y="3937328"/>
            <a:ext cx="4962574" cy="750786"/>
          </a:xfrm>
          <a:prstGeom prst="rect">
            <a:avLst/>
          </a:prstGeom>
        </p:spPr>
      </p:pic>
      <p:pic>
        <p:nvPicPr>
          <p:cNvPr id="12" name="Imagen 11"/>
          <p:cNvPicPr>
            <a:picLocks noChangeAspect="1"/>
          </p:cNvPicPr>
          <p:nvPr/>
        </p:nvPicPr>
        <p:blipFill rotWithShape="1">
          <a:blip r:embed="rId3"/>
          <a:srcRect t="48249"/>
          <a:stretch/>
        </p:blipFill>
        <p:spPr>
          <a:xfrm>
            <a:off x="5635032" y="5210628"/>
            <a:ext cx="4962574" cy="817148"/>
          </a:xfrm>
          <a:prstGeom prst="rect">
            <a:avLst/>
          </a:prstGeom>
        </p:spPr>
      </p:pic>
    </p:spTree>
    <p:extLst>
      <p:ext uri="{BB962C8B-B14F-4D97-AF65-F5344CB8AC3E}">
        <p14:creationId xmlns:p14="http://schemas.microsoft.com/office/powerpoint/2010/main" val="239006079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4000" dirty="0"/>
              <a:t>Determinación del tamaño de muestra para la estimación de las </a:t>
            </a:r>
            <a:r>
              <a:rPr lang="es-MX" sz="4000" dirty="0" smtClean="0"/>
              <a:t>proporciones</a:t>
            </a:r>
            <a:endParaRPr lang="es-MX" sz="4000" dirty="0"/>
          </a:p>
        </p:txBody>
      </p:sp>
      <p:sp>
        <p:nvSpPr>
          <p:cNvPr id="3" name="Marcador de contenido 2"/>
          <p:cNvSpPr>
            <a:spLocks noGrp="1"/>
          </p:cNvSpPr>
          <p:nvPr>
            <p:ph idx="1"/>
          </p:nvPr>
        </p:nvSpPr>
        <p:spPr/>
        <p:txBody>
          <a:bodyPr/>
          <a:lstStyle/>
          <a:p>
            <a:pPr marL="45720" indent="0">
              <a:buNone/>
            </a:pPr>
            <a:r>
              <a:rPr lang="es-MX" dirty="0" smtClean="0"/>
              <a:t>Estos cálculos requieren el conocimiento de la </a:t>
            </a:r>
            <a:r>
              <a:rPr lang="es-MX" b="1" dirty="0" smtClean="0"/>
              <a:t>proporción de la población</a:t>
            </a:r>
            <a:r>
              <a:rPr lang="es-MX" dirty="0" smtClean="0"/>
              <a:t>, lo cual casi siempre se desconoce. Para </a:t>
            </a:r>
            <a:r>
              <a:rPr lang="es-MX" b="1" dirty="0" smtClean="0"/>
              <a:t>estimarla</a:t>
            </a:r>
            <a:r>
              <a:rPr lang="es-MX" dirty="0" smtClean="0"/>
              <a:t> se puede hacer alguna de las siguientes:</a:t>
            </a:r>
          </a:p>
          <a:p>
            <a:pPr marL="45720" indent="0">
              <a:buNone/>
            </a:pPr>
            <a:endParaRPr lang="es-MX" dirty="0"/>
          </a:p>
        </p:txBody>
      </p:sp>
      <p:graphicFrame>
        <p:nvGraphicFramePr>
          <p:cNvPr id="5" name="Diagrama 4"/>
          <p:cNvGraphicFramePr/>
          <p:nvPr>
            <p:extLst>
              <p:ext uri="{D42A27DB-BD31-4B8C-83A1-F6EECF244321}">
                <p14:modId xmlns:p14="http://schemas.microsoft.com/office/powerpoint/2010/main" val="2615222420"/>
              </p:ext>
            </p:extLst>
          </p:nvPr>
        </p:nvGraphicFramePr>
        <p:xfrm>
          <a:off x="593386" y="2963654"/>
          <a:ext cx="11148104" cy="2929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7292966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827816" y="1965960"/>
            <a:ext cx="10679244" cy="2246769"/>
          </a:xfrm>
          <a:prstGeom prst="rect">
            <a:avLst/>
          </a:prstGeom>
        </p:spPr>
        <p:txBody>
          <a:bodyPr wrap="square">
            <a:spAutoFit/>
          </a:bodyPr>
          <a:lstStyle/>
          <a:p>
            <a:r>
              <a:rPr lang="es-MX" sz="2800" dirty="0" smtClean="0">
                <a:latin typeface="Times New Roman" panose="02020603050405020304" pitchFamily="18" charset="0"/>
              </a:rPr>
              <a:t>Se </a:t>
            </a:r>
            <a:r>
              <a:rPr lang="es-MX" sz="2800" dirty="0">
                <a:latin typeface="Times New Roman" panose="02020603050405020304" pitchFamily="18" charset="0"/>
              </a:rPr>
              <a:t>planea realizar una encuesta para determinar que </a:t>
            </a:r>
            <a:r>
              <a:rPr lang="es-MX" sz="2800" dirty="0" smtClean="0">
                <a:latin typeface="Times New Roman" panose="02020603050405020304" pitchFamily="18" charset="0"/>
              </a:rPr>
              <a:t>proporción </a:t>
            </a:r>
            <a:r>
              <a:rPr lang="es-MX" sz="2800" dirty="0">
                <a:latin typeface="Times New Roman" panose="02020603050405020304" pitchFamily="18" charset="0"/>
              </a:rPr>
              <a:t>de fami1ias en cierta </a:t>
            </a:r>
            <a:r>
              <a:rPr lang="es-MX" sz="2800" dirty="0" smtClean="0">
                <a:latin typeface="Times New Roman" panose="02020603050405020304" pitchFamily="18" charset="0"/>
              </a:rPr>
              <a:t>área </a:t>
            </a:r>
            <a:r>
              <a:rPr lang="es-MX" sz="2800" dirty="0">
                <a:latin typeface="Times New Roman" panose="02020603050405020304" pitchFamily="18" charset="0"/>
              </a:rPr>
              <a:t>carece de servicios </a:t>
            </a:r>
            <a:r>
              <a:rPr lang="es-MX" sz="2800" dirty="0" smtClean="0">
                <a:latin typeface="Times New Roman" panose="02020603050405020304" pitchFamily="18" charset="0"/>
              </a:rPr>
              <a:t>médicos. </a:t>
            </a:r>
            <a:r>
              <a:rPr lang="es-MX" sz="2800" dirty="0">
                <a:latin typeface="Times New Roman" panose="02020603050405020304" pitchFamily="18" charset="0"/>
              </a:rPr>
              <a:t>Se cree que la </a:t>
            </a:r>
            <a:r>
              <a:rPr lang="es-MX" sz="2800" dirty="0" smtClean="0">
                <a:latin typeface="Times New Roman" panose="02020603050405020304" pitchFamily="18" charset="0"/>
              </a:rPr>
              <a:t>proporción </a:t>
            </a:r>
            <a:r>
              <a:rPr lang="es-MX" sz="2800" dirty="0">
                <a:latin typeface="Times New Roman" panose="02020603050405020304" pitchFamily="18" charset="0"/>
              </a:rPr>
              <a:t>no puede ser mayor que .35. Se desea un intervalo de </a:t>
            </a:r>
            <a:r>
              <a:rPr lang="es-MX" sz="2800" dirty="0" smtClean="0">
                <a:latin typeface="Times New Roman" panose="02020603050405020304" pitchFamily="18" charset="0"/>
              </a:rPr>
              <a:t>confianza </a:t>
            </a:r>
            <a:r>
              <a:rPr lang="es-MX" sz="2800" dirty="0">
                <a:latin typeface="Times New Roman" panose="02020603050405020304" pitchFamily="18" charset="0"/>
              </a:rPr>
              <a:t>de 95 por ciento con </a:t>
            </a:r>
            <a:r>
              <a:rPr lang="es-MX" sz="2400" i="1" dirty="0" smtClean="0">
                <a:latin typeface="Times New Roman" panose="02020603050405020304" pitchFamily="18" charset="0"/>
              </a:rPr>
              <a:t>d =0</a:t>
            </a:r>
            <a:r>
              <a:rPr lang="es-MX" sz="2800" dirty="0" smtClean="0">
                <a:latin typeface="Times New Roman" panose="02020603050405020304" pitchFamily="18" charset="0"/>
              </a:rPr>
              <a:t>.05</a:t>
            </a:r>
            <a:r>
              <a:rPr lang="es-MX" sz="2800" dirty="0">
                <a:latin typeface="Times New Roman" panose="02020603050405020304" pitchFamily="18" charset="0"/>
              </a:rPr>
              <a:t>. </a:t>
            </a:r>
            <a:r>
              <a:rPr lang="es-MX" sz="2800" dirty="0" smtClean="0">
                <a:latin typeface="Times New Roman" panose="02020603050405020304" pitchFamily="18" charset="0"/>
              </a:rPr>
              <a:t>¿de qué tamaño </a:t>
            </a:r>
            <a:r>
              <a:rPr lang="es-MX" sz="2800" dirty="0">
                <a:latin typeface="Times New Roman" panose="02020603050405020304" pitchFamily="18" charset="0"/>
              </a:rPr>
              <a:t>se debe seleccionar 1a muestra de familias? </a:t>
            </a:r>
            <a:endParaRPr lang="es-MX" sz="2800" dirty="0"/>
          </a:p>
        </p:txBody>
      </p:sp>
      <p:sp>
        <p:nvSpPr>
          <p:cNvPr id="4" name="Título 1"/>
          <p:cNvSpPr txBox="1">
            <a:spLocks/>
          </p:cNvSpPr>
          <p:nvPr/>
        </p:nvSpPr>
        <p:spPr>
          <a:xfrm>
            <a:off x="1143000" y="609600"/>
            <a:ext cx="9875520" cy="1356360"/>
          </a:xfrm>
          <a:prstGeom prst="rect">
            <a:avLst/>
          </a:prstGeom>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s-MX" dirty="0" smtClean="0"/>
              <a:t>Ejemplo</a:t>
            </a:r>
            <a:endParaRPr lang="es-MX" dirty="0"/>
          </a:p>
        </p:txBody>
      </p:sp>
    </p:spTree>
    <p:extLst>
      <p:ext uri="{BB962C8B-B14F-4D97-AF65-F5344CB8AC3E}">
        <p14:creationId xmlns:p14="http://schemas.microsoft.com/office/powerpoint/2010/main" val="367633586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b="12293"/>
          <a:stretch/>
        </p:blipFill>
        <p:spPr>
          <a:xfrm>
            <a:off x="3495368" y="4359454"/>
            <a:ext cx="6036414" cy="1510404"/>
          </a:xfrm>
          <a:prstGeom prst="rect">
            <a:avLst/>
          </a:prstGeom>
        </p:spPr>
      </p:pic>
      <p:sp>
        <p:nvSpPr>
          <p:cNvPr id="5" name="Rectángulo 4"/>
          <p:cNvSpPr/>
          <p:nvPr/>
        </p:nvSpPr>
        <p:spPr>
          <a:xfrm>
            <a:off x="827816" y="1965960"/>
            <a:ext cx="10679244" cy="2246769"/>
          </a:xfrm>
          <a:prstGeom prst="rect">
            <a:avLst/>
          </a:prstGeom>
        </p:spPr>
        <p:txBody>
          <a:bodyPr wrap="square">
            <a:spAutoFit/>
          </a:bodyPr>
          <a:lstStyle/>
          <a:p>
            <a:r>
              <a:rPr lang="es-MX" sz="2800" dirty="0" smtClean="0">
                <a:latin typeface="Times New Roman" panose="02020603050405020304" pitchFamily="18" charset="0"/>
              </a:rPr>
              <a:t>Se </a:t>
            </a:r>
            <a:r>
              <a:rPr lang="es-MX" sz="2800" dirty="0">
                <a:latin typeface="Times New Roman" panose="02020603050405020304" pitchFamily="18" charset="0"/>
              </a:rPr>
              <a:t>planea realizar una encuesta para determinar que </a:t>
            </a:r>
            <a:r>
              <a:rPr lang="es-MX" sz="2800" dirty="0" smtClean="0">
                <a:latin typeface="Times New Roman" panose="02020603050405020304" pitchFamily="18" charset="0"/>
              </a:rPr>
              <a:t>proporción </a:t>
            </a:r>
            <a:r>
              <a:rPr lang="es-MX" sz="2800" dirty="0">
                <a:latin typeface="Times New Roman" panose="02020603050405020304" pitchFamily="18" charset="0"/>
              </a:rPr>
              <a:t>de fami1ias en cierta </a:t>
            </a:r>
            <a:r>
              <a:rPr lang="es-MX" sz="2800" dirty="0" smtClean="0">
                <a:latin typeface="Times New Roman" panose="02020603050405020304" pitchFamily="18" charset="0"/>
              </a:rPr>
              <a:t>área </a:t>
            </a:r>
            <a:r>
              <a:rPr lang="es-MX" sz="2800" dirty="0">
                <a:latin typeface="Times New Roman" panose="02020603050405020304" pitchFamily="18" charset="0"/>
              </a:rPr>
              <a:t>carece de servicios </a:t>
            </a:r>
            <a:r>
              <a:rPr lang="es-MX" sz="2800" dirty="0" smtClean="0">
                <a:latin typeface="Times New Roman" panose="02020603050405020304" pitchFamily="18" charset="0"/>
              </a:rPr>
              <a:t>médicos. </a:t>
            </a:r>
            <a:r>
              <a:rPr lang="es-MX" sz="2800" dirty="0">
                <a:latin typeface="Times New Roman" panose="02020603050405020304" pitchFamily="18" charset="0"/>
              </a:rPr>
              <a:t>Se cree que la </a:t>
            </a:r>
            <a:r>
              <a:rPr lang="es-MX" sz="2800" dirty="0" smtClean="0">
                <a:latin typeface="Times New Roman" panose="02020603050405020304" pitchFamily="18" charset="0"/>
              </a:rPr>
              <a:t>proporción </a:t>
            </a:r>
            <a:r>
              <a:rPr lang="es-MX" sz="2800" dirty="0">
                <a:latin typeface="Times New Roman" panose="02020603050405020304" pitchFamily="18" charset="0"/>
              </a:rPr>
              <a:t>no puede ser mayor que .35. Se desea un intervalo de </a:t>
            </a:r>
            <a:r>
              <a:rPr lang="es-MX" sz="2800" dirty="0" smtClean="0">
                <a:latin typeface="Times New Roman" panose="02020603050405020304" pitchFamily="18" charset="0"/>
              </a:rPr>
              <a:t>confianza </a:t>
            </a:r>
            <a:r>
              <a:rPr lang="es-MX" sz="2800" dirty="0">
                <a:latin typeface="Times New Roman" panose="02020603050405020304" pitchFamily="18" charset="0"/>
              </a:rPr>
              <a:t>de 95 por ciento con </a:t>
            </a:r>
            <a:r>
              <a:rPr lang="es-MX" sz="2400" i="1" dirty="0" smtClean="0">
                <a:latin typeface="Times New Roman" panose="02020603050405020304" pitchFamily="18" charset="0"/>
              </a:rPr>
              <a:t>d =0</a:t>
            </a:r>
            <a:r>
              <a:rPr lang="es-MX" sz="2800" dirty="0" smtClean="0">
                <a:latin typeface="Times New Roman" panose="02020603050405020304" pitchFamily="18" charset="0"/>
              </a:rPr>
              <a:t>.05</a:t>
            </a:r>
            <a:r>
              <a:rPr lang="es-MX" sz="2800" dirty="0">
                <a:latin typeface="Times New Roman" panose="02020603050405020304" pitchFamily="18" charset="0"/>
              </a:rPr>
              <a:t>. </a:t>
            </a:r>
            <a:r>
              <a:rPr lang="es-MX" sz="2800" dirty="0" smtClean="0">
                <a:latin typeface="Times New Roman" panose="02020603050405020304" pitchFamily="18" charset="0"/>
              </a:rPr>
              <a:t>¿de qué tamaño </a:t>
            </a:r>
            <a:r>
              <a:rPr lang="es-MX" sz="2800" dirty="0">
                <a:latin typeface="Times New Roman" panose="02020603050405020304" pitchFamily="18" charset="0"/>
              </a:rPr>
              <a:t>se debe seleccionar 1a muestra de familias? </a:t>
            </a:r>
            <a:endParaRPr lang="es-MX" sz="2800" dirty="0"/>
          </a:p>
        </p:txBody>
      </p:sp>
      <p:sp>
        <p:nvSpPr>
          <p:cNvPr id="6" name="Título 1"/>
          <p:cNvSpPr txBox="1">
            <a:spLocks/>
          </p:cNvSpPr>
          <p:nvPr/>
        </p:nvSpPr>
        <p:spPr>
          <a:xfrm>
            <a:off x="1143000" y="609600"/>
            <a:ext cx="9875520" cy="1356360"/>
          </a:xfrm>
          <a:prstGeom prst="rect">
            <a:avLst/>
          </a:prstGeom>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s-MX" dirty="0" smtClean="0"/>
              <a:t>Ejemplo</a:t>
            </a:r>
            <a:endParaRPr lang="es-MX" dirty="0"/>
          </a:p>
        </p:txBody>
      </p:sp>
    </p:spTree>
    <p:extLst>
      <p:ext uri="{BB962C8B-B14F-4D97-AF65-F5344CB8AC3E}">
        <p14:creationId xmlns:p14="http://schemas.microsoft.com/office/powerpoint/2010/main" val="144023693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Ejemplo</a:t>
            </a:r>
            <a:endParaRPr lang="es-MX" dirty="0"/>
          </a:p>
        </p:txBody>
      </p:sp>
      <p:sp>
        <p:nvSpPr>
          <p:cNvPr id="3" name="Marcador de contenido 2"/>
          <p:cNvSpPr>
            <a:spLocks noGrp="1"/>
          </p:cNvSpPr>
          <p:nvPr>
            <p:ph idx="1"/>
          </p:nvPr>
        </p:nvSpPr>
        <p:spPr/>
        <p:txBody>
          <a:bodyPr/>
          <a:lstStyle/>
          <a:p>
            <a:pPr marL="45720" indent="0">
              <a:buNone/>
            </a:pPr>
            <a:r>
              <a:rPr lang="es-MX" dirty="0" smtClean="0"/>
              <a:t>El administrador de un hospital desea saber qué proporción de pacientes dados de alta están inconformes con la atención recibida durante su hospitalización. Si </a:t>
            </a:r>
            <a:r>
              <a:rPr lang="es-MX" i="1" dirty="0" smtClean="0"/>
              <a:t>d=</a:t>
            </a:r>
            <a:r>
              <a:rPr lang="es-MX" dirty="0" smtClean="0"/>
              <a:t>0.05, el coeficientes de confianza es de 0.95 y no se dispone de ninguna otra información</a:t>
            </a:r>
          </a:p>
          <a:p>
            <a:pPr marL="502920" indent="-457200">
              <a:buAutoNum type="alphaLcParenR"/>
            </a:pPr>
            <a:r>
              <a:rPr lang="es-MX" dirty="0" smtClean="0"/>
              <a:t>¿Qué tan grande deber ser la muestra?</a:t>
            </a:r>
          </a:p>
          <a:p>
            <a:pPr marL="502920" indent="-457200">
              <a:buAutoNum type="alphaLcParenR"/>
            </a:pPr>
            <a:r>
              <a:rPr lang="es-MX" dirty="0" smtClean="0"/>
              <a:t>¿Qué tamaño debe tener si el valor de </a:t>
            </a:r>
            <a:r>
              <a:rPr lang="es-MX" i="1" dirty="0" smtClean="0"/>
              <a:t>p</a:t>
            </a:r>
            <a:r>
              <a:rPr lang="es-MX" dirty="0" smtClean="0"/>
              <a:t> es aproximadamente 0.25?</a:t>
            </a:r>
          </a:p>
          <a:p>
            <a:pPr marL="45720" indent="0">
              <a:buNone/>
            </a:pPr>
            <a:endParaRPr lang="es-MX" dirty="0"/>
          </a:p>
          <a:p>
            <a:pPr marL="45720" indent="0">
              <a:buNone/>
            </a:pPr>
            <a:r>
              <a:rPr lang="es-MX" dirty="0" smtClean="0"/>
              <a:t>Suponga que la población es infinita</a:t>
            </a:r>
            <a:endParaRPr lang="es-MX" dirty="0"/>
          </a:p>
        </p:txBody>
      </p:sp>
    </p:spTree>
    <p:extLst>
      <p:ext uri="{BB962C8B-B14F-4D97-AF65-F5344CB8AC3E}">
        <p14:creationId xmlns:p14="http://schemas.microsoft.com/office/powerpoint/2010/main" val="267582540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143000" y="595086"/>
            <a:ext cx="9872871" cy="5500914"/>
          </a:xfrm>
        </p:spPr>
        <p:txBody>
          <a:bodyPr/>
          <a:lstStyle/>
          <a:p>
            <a:pPr marL="45720" indent="0">
              <a:buNone/>
            </a:pPr>
            <a:r>
              <a:rPr lang="es-MX" dirty="0" smtClean="0">
                <a:solidFill>
                  <a:schemeClr val="accent6"/>
                </a:solidFill>
              </a:rPr>
              <a:t>a) ¿Qué </a:t>
            </a:r>
            <a:r>
              <a:rPr lang="es-MX" dirty="0">
                <a:solidFill>
                  <a:schemeClr val="accent6"/>
                </a:solidFill>
              </a:rPr>
              <a:t>tan grande deber ser la muestra?</a:t>
            </a:r>
          </a:p>
          <a:p>
            <a:pPr marL="45720" indent="0">
              <a:buNone/>
            </a:pPr>
            <a:r>
              <a:rPr lang="es-MX" dirty="0" smtClean="0"/>
              <a:t>Ya que se desconoce </a:t>
            </a:r>
            <a:r>
              <a:rPr lang="es-MX" i="1" dirty="0" smtClean="0"/>
              <a:t>p</a:t>
            </a:r>
            <a:r>
              <a:rPr lang="es-MX" dirty="0" smtClean="0"/>
              <a:t>, y no se tiene forma de tener una mejor estimación, se emplea </a:t>
            </a:r>
            <a:r>
              <a:rPr lang="es-MX" i="1" dirty="0" smtClean="0"/>
              <a:t>p</a:t>
            </a:r>
            <a:r>
              <a:rPr lang="es-MX" dirty="0" smtClean="0"/>
              <a:t>=0.5</a:t>
            </a:r>
          </a:p>
          <a:p>
            <a:pPr marL="45720" indent="0">
              <a:buNone/>
            </a:pPr>
            <a:endParaRPr lang="es-MX" dirty="0"/>
          </a:p>
          <a:p>
            <a:pPr marL="45720" indent="0">
              <a:buNone/>
            </a:pPr>
            <a:endParaRPr lang="es-MX" dirty="0" smtClean="0"/>
          </a:p>
          <a:p>
            <a:pPr marL="45720" indent="0">
              <a:buNone/>
            </a:pPr>
            <a:endParaRPr lang="es-MX" dirty="0"/>
          </a:p>
          <a:p>
            <a:pPr marL="45720" indent="0">
              <a:buNone/>
            </a:pPr>
            <a:r>
              <a:rPr lang="es-MX" dirty="0" smtClean="0">
                <a:solidFill>
                  <a:schemeClr val="accent6"/>
                </a:solidFill>
              </a:rPr>
              <a:t>b) ¿Qué </a:t>
            </a:r>
            <a:r>
              <a:rPr lang="es-MX" dirty="0">
                <a:solidFill>
                  <a:schemeClr val="accent6"/>
                </a:solidFill>
              </a:rPr>
              <a:t>tamaño debe tener si el valor de </a:t>
            </a:r>
            <a:r>
              <a:rPr lang="es-MX" i="1" dirty="0">
                <a:solidFill>
                  <a:schemeClr val="accent6"/>
                </a:solidFill>
              </a:rPr>
              <a:t>p</a:t>
            </a:r>
            <a:r>
              <a:rPr lang="es-MX" dirty="0">
                <a:solidFill>
                  <a:schemeClr val="accent6"/>
                </a:solidFill>
              </a:rPr>
              <a:t> es aproximadamente 0.25?</a:t>
            </a:r>
          </a:p>
          <a:p>
            <a:pPr marL="45720" indent="0">
              <a:buNone/>
            </a:pPr>
            <a:endParaRPr lang="es-MX" dirty="0" smtClean="0"/>
          </a:p>
          <a:p>
            <a:pPr marL="45720" indent="0">
              <a:buNone/>
            </a:pPr>
            <a:endParaRPr lang="es-MX" dirty="0"/>
          </a:p>
          <a:p>
            <a:pPr marL="45720" indent="0">
              <a:buNone/>
            </a:pPr>
            <a:endParaRPr lang="es-MX" dirty="0" smtClean="0"/>
          </a:p>
        </p:txBody>
      </p:sp>
    </p:spTree>
    <p:extLst>
      <p:ext uri="{BB962C8B-B14F-4D97-AF65-F5344CB8AC3E}">
        <p14:creationId xmlns:p14="http://schemas.microsoft.com/office/powerpoint/2010/main" val="117900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143000" y="595086"/>
            <a:ext cx="9872871" cy="5500914"/>
          </a:xfrm>
        </p:spPr>
        <p:txBody>
          <a:bodyPr/>
          <a:lstStyle/>
          <a:p>
            <a:pPr marL="45720" indent="0">
              <a:buNone/>
            </a:pPr>
            <a:r>
              <a:rPr lang="es-MX" dirty="0" smtClean="0">
                <a:solidFill>
                  <a:schemeClr val="accent6"/>
                </a:solidFill>
              </a:rPr>
              <a:t>a) ¿Qué </a:t>
            </a:r>
            <a:r>
              <a:rPr lang="es-MX" dirty="0">
                <a:solidFill>
                  <a:schemeClr val="accent6"/>
                </a:solidFill>
              </a:rPr>
              <a:t>tan grande deber ser la muestra?</a:t>
            </a:r>
          </a:p>
          <a:p>
            <a:pPr marL="45720" indent="0">
              <a:buNone/>
            </a:pPr>
            <a:r>
              <a:rPr lang="es-MX" dirty="0" smtClean="0"/>
              <a:t>Ya que se desconoce </a:t>
            </a:r>
            <a:r>
              <a:rPr lang="es-MX" i="1" dirty="0" smtClean="0"/>
              <a:t>p</a:t>
            </a:r>
            <a:r>
              <a:rPr lang="es-MX" dirty="0" smtClean="0"/>
              <a:t>, y no se tiene forma de tener una mejor estimación, se emplea </a:t>
            </a:r>
            <a:r>
              <a:rPr lang="es-MX" i="1" dirty="0" smtClean="0"/>
              <a:t>p</a:t>
            </a:r>
            <a:r>
              <a:rPr lang="es-MX" dirty="0" smtClean="0"/>
              <a:t>=0.5</a:t>
            </a:r>
          </a:p>
          <a:p>
            <a:pPr marL="45720" indent="0">
              <a:buNone/>
            </a:pPr>
            <a:endParaRPr lang="es-MX" dirty="0"/>
          </a:p>
          <a:p>
            <a:pPr marL="45720" indent="0">
              <a:buNone/>
            </a:pPr>
            <a:endParaRPr lang="es-MX" dirty="0" smtClean="0"/>
          </a:p>
          <a:p>
            <a:pPr marL="45720" indent="0">
              <a:buNone/>
            </a:pPr>
            <a:endParaRPr lang="es-MX" dirty="0"/>
          </a:p>
          <a:p>
            <a:pPr marL="45720" indent="0">
              <a:buNone/>
            </a:pPr>
            <a:r>
              <a:rPr lang="es-MX" dirty="0" smtClean="0">
                <a:solidFill>
                  <a:schemeClr val="accent6"/>
                </a:solidFill>
              </a:rPr>
              <a:t>b) ¿Qué </a:t>
            </a:r>
            <a:r>
              <a:rPr lang="es-MX" dirty="0">
                <a:solidFill>
                  <a:schemeClr val="accent6"/>
                </a:solidFill>
              </a:rPr>
              <a:t>tamaño debe tener si el valor de </a:t>
            </a:r>
            <a:r>
              <a:rPr lang="es-MX" i="1" dirty="0">
                <a:solidFill>
                  <a:schemeClr val="accent6"/>
                </a:solidFill>
              </a:rPr>
              <a:t>p</a:t>
            </a:r>
            <a:r>
              <a:rPr lang="es-MX" dirty="0">
                <a:solidFill>
                  <a:schemeClr val="accent6"/>
                </a:solidFill>
              </a:rPr>
              <a:t> es aproximadamente 0.25?</a:t>
            </a:r>
          </a:p>
          <a:p>
            <a:pPr marL="45720" indent="0">
              <a:buNone/>
            </a:pPr>
            <a:endParaRPr lang="es-MX" dirty="0" smtClean="0"/>
          </a:p>
          <a:p>
            <a:pPr marL="45720" indent="0">
              <a:buNone/>
            </a:pPr>
            <a:endParaRPr lang="es-MX" dirty="0"/>
          </a:p>
          <a:p>
            <a:pPr marL="45720" indent="0">
              <a:buNone/>
            </a:pPr>
            <a:endParaRPr lang="es-MX" dirty="0" smtClean="0"/>
          </a:p>
        </p:txBody>
      </p:sp>
      <p:sp>
        <p:nvSpPr>
          <p:cNvPr id="6" name="CuadroTexto 5"/>
          <p:cNvSpPr txBox="1"/>
          <p:nvPr/>
        </p:nvSpPr>
        <p:spPr>
          <a:xfrm>
            <a:off x="8403771" y="2216032"/>
            <a:ext cx="1233715" cy="400110"/>
          </a:xfrm>
          <a:prstGeom prst="rect">
            <a:avLst/>
          </a:prstGeom>
          <a:noFill/>
        </p:spPr>
        <p:txBody>
          <a:bodyPr wrap="square" rtlCol="0">
            <a:spAutoFit/>
          </a:bodyPr>
          <a:lstStyle/>
          <a:p>
            <a:r>
              <a:rPr lang="es-MX" sz="2000" b="1" dirty="0" smtClean="0">
                <a:solidFill>
                  <a:srgbClr val="7030A0"/>
                </a:solidFill>
              </a:rPr>
              <a:t>n=385</a:t>
            </a:r>
            <a:endParaRPr lang="es-MX" sz="2000" b="1" dirty="0">
              <a:solidFill>
                <a:srgbClr val="7030A0"/>
              </a:solidFill>
            </a:endParaRPr>
          </a:p>
        </p:txBody>
      </p:sp>
      <p:sp>
        <p:nvSpPr>
          <p:cNvPr id="7" name="CuadroTexto 6"/>
          <p:cNvSpPr txBox="1"/>
          <p:nvPr/>
        </p:nvSpPr>
        <p:spPr>
          <a:xfrm>
            <a:off x="8403770" y="4603632"/>
            <a:ext cx="1233715" cy="400110"/>
          </a:xfrm>
          <a:prstGeom prst="rect">
            <a:avLst/>
          </a:prstGeom>
          <a:noFill/>
        </p:spPr>
        <p:txBody>
          <a:bodyPr wrap="square" rtlCol="0">
            <a:spAutoFit/>
          </a:bodyPr>
          <a:lstStyle/>
          <a:p>
            <a:r>
              <a:rPr lang="es-MX" sz="2000" b="1" dirty="0" smtClean="0">
                <a:solidFill>
                  <a:srgbClr val="7030A0"/>
                </a:solidFill>
              </a:rPr>
              <a:t>n=289</a:t>
            </a:r>
            <a:endParaRPr lang="es-MX" sz="2000" b="1" dirty="0">
              <a:solidFill>
                <a:srgbClr val="7030A0"/>
              </a:solidFill>
            </a:endParaRPr>
          </a:p>
        </p:txBody>
      </p:sp>
      <p:pic>
        <p:nvPicPr>
          <p:cNvPr id="8" name="Imagen 7"/>
          <p:cNvPicPr>
            <a:picLocks noChangeAspect="1"/>
          </p:cNvPicPr>
          <p:nvPr/>
        </p:nvPicPr>
        <p:blipFill>
          <a:blip r:embed="rId2"/>
          <a:stretch>
            <a:fillRect/>
          </a:stretch>
        </p:blipFill>
        <p:spPr>
          <a:xfrm>
            <a:off x="1625502" y="2138695"/>
            <a:ext cx="5602710" cy="554784"/>
          </a:xfrm>
          <a:prstGeom prst="rect">
            <a:avLst/>
          </a:prstGeom>
        </p:spPr>
      </p:pic>
      <p:pic>
        <p:nvPicPr>
          <p:cNvPr id="9" name="Imagen 8"/>
          <p:cNvPicPr>
            <a:picLocks noChangeAspect="1"/>
          </p:cNvPicPr>
          <p:nvPr/>
        </p:nvPicPr>
        <p:blipFill>
          <a:blip r:embed="rId3"/>
          <a:stretch>
            <a:fillRect/>
          </a:stretch>
        </p:blipFill>
        <p:spPr>
          <a:xfrm>
            <a:off x="1973398" y="4326240"/>
            <a:ext cx="5864860" cy="554784"/>
          </a:xfrm>
          <a:prstGeom prst="rect">
            <a:avLst/>
          </a:prstGeom>
        </p:spPr>
      </p:pic>
    </p:spTree>
    <p:extLst>
      <p:ext uri="{BB962C8B-B14F-4D97-AF65-F5344CB8AC3E}">
        <p14:creationId xmlns:p14="http://schemas.microsoft.com/office/powerpoint/2010/main" val="761575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429239" y="2447925"/>
            <a:ext cx="11068050" cy="1962150"/>
          </a:xfrm>
          <a:prstGeom prst="rect">
            <a:avLst/>
          </a:prstGeom>
        </p:spPr>
      </p:pic>
    </p:spTree>
    <p:extLst>
      <p:ext uri="{BB962C8B-B14F-4D97-AF65-F5344CB8AC3E}">
        <p14:creationId xmlns:p14="http://schemas.microsoft.com/office/powerpoint/2010/main" val="162449767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MX" dirty="0" smtClean="0"/>
              <a:t>Aquí termino clase</a:t>
            </a:r>
            <a:endParaRPr lang="es-MX" dirty="0"/>
          </a:p>
        </p:txBody>
      </p:sp>
      <p:sp>
        <p:nvSpPr>
          <p:cNvPr id="3" name="Subtítulo 2"/>
          <p:cNvSpPr>
            <a:spLocks noGrp="1"/>
          </p:cNvSpPr>
          <p:nvPr>
            <p:ph type="subTitle" idx="1"/>
          </p:nvPr>
        </p:nvSpPr>
        <p:spPr/>
        <p:txBody>
          <a:bodyPr/>
          <a:lstStyle/>
          <a:p>
            <a:endParaRPr lang="es-MX"/>
          </a:p>
        </p:txBody>
      </p:sp>
    </p:spTree>
    <p:extLst>
      <p:ext uri="{BB962C8B-B14F-4D97-AF65-F5344CB8AC3E}">
        <p14:creationId xmlns:p14="http://schemas.microsoft.com/office/powerpoint/2010/main" val="132161705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dirty="0" smtClean="0"/>
              <a:t>Intervalo de confianza para la varianza</a:t>
            </a:r>
            <a:endParaRPr lang="es-MX" dirty="0"/>
          </a:p>
        </p:txBody>
      </p:sp>
      <p:sp>
        <p:nvSpPr>
          <p:cNvPr id="3" name="Marcador de contenido 2"/>
          <p:cNvSpPr>
            <a:spLocks noGrp="1"/>
          </p:cNvSpPr>
          <p:nvPr>
            <p:ph idx="1"/>
          </p:nvPr>
        </p:nvSpPr>
        <p:spPr/>
        <p:txBody>
          <a:bodyPr/>
          <a:lstStyle/>
          <a:p>
            <a:pPr marL="45720" indent="0">
              <a:buNone/>
            </a:pPr>
            <a:r>
              <a:rPr lang="es-MX" dirty="0" smtClean="0"/>
              <a:t>Los intervalos de confianza para       se basan en la distribución </a:t>
            </a:r>
            <a:r>
              <a:rPr lang="es-MX" dirty="0" err="1" smtClean="0"/>
              <a:t>muestral</a:t>
            </a:r>
            <a:r>
              <a:rPr lang="es-MX" dirty="0" smtClean="0"/>
              <a:t> de la cantidad:</a:t>
            </a:r>
          </a:p>
          <a:p>
            <a:pPr marL="45720" indent="0">
              <a:buNone/>
            </a:pPr>
            <a:endParaRPr lang="es-MX" dirty="0" smtClean="0"/>
          </a:p>
          <a:p>
            <a:pPr marL="45720" indent="0">
              <a:buNone/>
            </a:pPr>
            <a:endParaRPr lang="es-MX" dirty="0" smtClean="0"/>
          </a:p>
          <a:p>
            <a:pPr marL="45720" indent="0">
              <a:buNone/>
            </a:pPr>
            <a:r>
              <a:rPr lang="es-MX" dirty="0" smtClean="0"/>
              <a:t> </a:t>
            </a:r>
            <a:endParaRPr lang="es-MX" dirty="0"/>
          </a:p>
        </p:txBody>
      </p:sp>
      <p:pic>
        <p:nvPicPr>
          <p:cNvPr id="4" name="Imagen 3"/>
          <p:cNvPicPr>
            <a:picLocks noChangeAspect="1"/>
          </p:cNvPicPr>
          <p:nvPr/>
        </p:nvPicPr>
        <p:blipFill rotWithShape="1">
          <a:blip r:embed="rId2"/>
          <a:srcRect l="21554" t="18998" r="27801" b="17113"/>
          <a:stretch/>
        </p:blipFill>
        <p:spPr>
          <a:xfrm>
            <a:off x="1142999" y="3323652"/>
            <a:ext cx="4688113" cy="3325049"/>
          </a:xfrm>
          <a:prstGeom prst="rect">
            <a:avLst/>
          </a:prstGeom>
        </p:spPr>
      </p:pic>
      <p:pic>
        <p:nvPicPr>
          <p:cNvPr id="6" name="Imagen 5"/>
          <p:cNvPicPr>
            <a:picLocks noChangeAspect="1"/>
          </p:cNvPicPr>
          <p:nvPr/>
        </p:nvPicPr>
        <p:blipFill>
          <a:blip r:embed="rId3"/>
          <a:stretch>
            <a:fillRect/>
          </a:stretch>
        </p:blipFill>
        <p:spPr>
          <a:xfrm>
            <a:off x="4955160" y="2111828"/>
            <a:ext cx="365792" cy="286537"/>
          </a:xfrm>
          <a:prstGeom prst="rect">
            <a:avLst/>
          </a:prstGeom>
        </p:spPr>
      </p:pic>
      <p:pic>
        <p:nvPicPr>
          <p:cNvPr id="8" name="Imagen 7"/>
          <p:cNvPicPr>
            <a:picLocks noChangeAspect="1"/>
          </p:cNvPicPr>
          <p:nvPr/>
        </p:nvPicPr>
        <p:blipFill>
          <a:blip r:embed="rId4"/>
          <a:stretch>
            <a:fillRect/>
          </a:stretch>
        </p:blipFill>
        <p:spPr>
          <a:xfrm>
            <a:off x="5573423" y="2750578"/>
            <a:ext cx="1012024" cy="573074"/>
          </a:xfrm>
          <a:prstGeom prst="rect">
            <a:avLst/>
          </a:prstGeom>
        </p:spPr>
      </p:pic>
      <p:sp>
        <p:nvSpPr>
          <p:cNvPr id="9" name="CuadroTexto 8"/>
          <p:cNvSpPr txBox="1"/>
          <p:nvPr/>
        </p:nvSpPr>
        <p:spPr>
          <a:xfrm>
            <a:off x="6007428" y="3970513"/>
            <a:ext cx="6286171" cy="1015663"/>
          </a:xfrm>
          <a:prstGeom prst="rect">
            <a:avLst/>
          </a:prstGeom>
          <a:noFill/>
        </p:spPr>
        <p:txBody>
          <a:bodyPr wrap="square" rtlCol="0">
            <a:spAutoFit/>
          </a:bodyPr>
          <a:lstStyle/>
          <a:p>
            <a:r>
              <a:rPr lang="es-MX" sz="2000" dirty="0" smtClean="0"/>
              <a:t>Si se extraen muestras de tamaño n de una </a:t>
            </a:r>
            <a:r>
              <a:rPr lang="es-MX" sz="2000" b="1" dirty="0" smtClean="0"/>
              <a:t>distribución normal</a:t>
            </a:r>
            <a:r>
              <a:rPr lang="es-MX" sz="2000" dirty="0" smtClean="0"/>
              <a:t>, esta cantidad tiene una distribución conocida como </a:t>
            </a:r>
            <a:r>
              <a:rPr lang="es-MX" sz="2000" b="1" dirty="0" smtClean="0">
                <a:solidFill>
                  <a:srgbClr val="7030A0"/>
                </a:solidFill>
              </a:rPr>
              <a:t>ji-</a:t>
            </a:r>
            <a:r>
              <a:rPr lang="es-MX" sz="2000" b="1" dirty="0" err="1" smtClean="0">
                <a:solidFill>
                  <a:srgbClr val="7030A0"/>
                </a:solidFill>
              </a:rPr>
              <a:t>cudarada</a:t>
            </a:r>
            <a:r>
              <a:rPr lang="es-MX" sz="2000" dirty="0" smtClean="0"/>
              <a:t> (     ) con k=n-1 grados de libertad</a:t>
            </a:r>
            <a:endParaRPr lang="es-MX" sz="2000" dirty="0"/>
          </a:p>
        </p:txBody>
      </p:sp>
      <p:pic>
        <p:nvPicPr>
          <p:cNvPr id="12" name="Imagen 11"/>
          <p:cNvPicPr>
            <a:picLocks noChangeAspect="1"/>
          </p:cNvPicPr>
          <p:nvPr/>
        </p:nvPicPr>
        <p:blipFill>
          <a:blip r:embed="rId5"/>
          <a:stretch>
            <a:fillRect/>
          </a:stretch>
        </p:blipFill>
        <p:spPr>
          <a:xfrm>
            <a:off x="7987450" y="4609646"/>
            <a:ext cx="377985" cy="347502"/>
          </a:xfrm>
          <a:prstGeom prst="rect">
            <a:avLst/>
          </a:prstGeom>
        </p:spPr>
      </p:pic>
      <p:sp>
        <p:nvSpPr>
          <p:cNvPr id="13" name="Flecha izquierda 12"/>
          <p:cNvSpPr/>
          <p:nvPr/>
        </p:nvSpPr>
        <p:spPr>
          <a:xfrm>
            <a:off x="4031139" y="4304172"/>
            <a:ext cx="1451427" cy="385989"/>
          </a:xfrm>
          <a:prstGeom prst="lef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7981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Intervalo de confianza para la media</a:t>
            </a:r>
            <a:endParaRPr lang="es-MX" dirty="0"/>
          </a:p>
        </p:txBody>
      </p:sp>
      <p:sp>
        <p:nvSpPr>
          <p:cNvPr id="4" name="Elipse 3"/>
          <p:cNvSpPr/>
          <p:nvPr/>
        </p:nvSpPr>
        <p:spPr>
          <a:xfrm>
            <a:off x="1436923" y="2169000"/>
            <a:ext cx="1800000" cy="180000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Flecha abajo 4"/>
          <p:cNvSpPr/>
          <p:nvPr/>
        </p:nvSpPr>
        <p:spPr>
          <a:xfrm>
            <a:off x="2248550" y="3283304"/>
            <a:ext cx="298914" cy="1277257"/>
          </a:xfrm>
          <a:prstGeom prst="down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s-MX"/>
          </a:p>
        </p:txBody>
      </p:sp>
      <p:sp>
        <p:nvSpPr>
          <p:cNvPr id="6" name="Rectángulo 5"/>
          <p:cNvSpPr/>
          <p:nvPr/>
        </p:nvSpPr>
        <p:spPr>
          <a:xfrm>
            <a:off x="1772579" y="4652001"/>
            <a:ext cx="1250855" cy="1055745"/>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effectLst>
                  <a:glow rad="101600">
                    <a:srgbClr val="7030A0">
                      <a:alpha val="60000"/>
                    </a:srgbClr>
                  </a:glow>
                </a:effectLst>
              </a:rPr>
              <a:t>Muestra</a:t>
            </a:r>
          </a:p>
          <a:p>
            <a:pPr algn="ctr"/>
            <a:r>
              <a:rPr lang="es-MX" dirty="0" smtClean="0">
                <a:effectLst>
                  <a:glow rad="101600">
                    <a:srgbClr val="7030A0">
                      <a:alpha val="60000"/>
                    </a:srgbClr>
                  </a:glow>
                </a:effectLst>
              </a:rPr>
              <a:t>Aleatoria</a:t>
            </a:r>
          </a:p>
          <a:p>
            <a:pPr algn="ctr"/>
            <a:r>
              <a:rPr lang="es-MX" dirty="0" smtClean="0">
                <a:effectLst>
                  <a:glow rad="101600">
                    <a:srgbClr val="7030A0">
                      <a:alpha val="60000"/>
                    </a:srgbClr>
                  </a:glow>
                </a:effectLst>
              </a:rPr>
              <a:t>Tamaño </a:t>
            </a:r>
            <a:r>
              <a:rPr lang="es-MX" i="1" dirty="0" smtClean="0">
                <a:effectLst>
                  <a:glow rad="101600">
                    <a:srgbClr val="7030A0">
                      <a:alpha val="60000"/>
                    </a:srgbClr>
                  </a:glow>
                </a:effectLst>
              </a:rPr>
              <a:t>n</a:t>
            </a:r>
            <a:endParaRPr lang="es-MX" i="1" dirty="0"/>
          </a:p>
        </p:txBody>
      </p:sp>
      <p:sp>
        <p:nvSpPr>
          <p:cNvPr id="7" name="Rectángulo 6"/>
          <p:cNvSpPr/>
          <p:nvPr/>
        </p:nvSpPr>
        <p:spPr>
          <a:xfrm>
            <a:off x="1650527" y="2422669"/>
            <a:ext cx="1494961" cy="646331"/>
          </a:xfrm>
          <a:prstGeom prst="rect">
            <a:avLst/>
          </a:prstGeom>
        </p:spPr>
        <p:txBody>
          <a:bodyPr wrap="none">
            <a:spAutoFit/>
          </a:bodyPr>
          <a:lstStyle/>
          <a:p>
            <a:pPr algn="ctr"/>
            <a:r>
              <a:rPr lang="es-MX" dirty="0" smtClean="0">
                <a:effectLst>
                  <a:glow rad="101600">
                    <a:srgbClr val="FFC000">
                      <a:alpha val="60000"/>
                    </a:srgbClr>
                  </a:glow>
                </a:effectLst>
              </a:rPr>
              <a:t>Población</a:t>
            </a:r>
          </a:p>
          <a:p>
            <a:pPr algn="ctr"/>
            <a:r>
              <a:rPr lang="es-MX" dirty="0" smtClean="0">
                <a:effectLst>
                  <a:glow rad="101600">
                    <a:srgbClr val="FFC000">
                      <a:alpha val="60000"/>
                    </a:srgbClr>
                  </a:glow>
                </a:effectLst>
              </a:rPr>
              <a:t>(</a:t>
            </a:r>
            <a:r>
              <a:rPr lang="es-MX" dirty="0" err="1">
                <a:effectLst>
                  <a:glow rad="101600">
                    <a:srgbClr val="FFC000">
                      <a:alpha val="60000"/>
                    </a:srgbClr>
                  </a:glow>
                </a:effectLst>
              </a:rPr>
              <a:t>D</a:t>
            </a:r>
            <a:r>
              <a:rPr lang="es-MX" dirty="0" err="1" smtClean="0">
                <a:effectLst>
                  <a:glow rad="101600">
                    <a:srgbClr val="FFC000">
                      <a:alpha val="60000"/>
                    </a:srgbClr>
                  </a:glow>
                </a:effectLst>
              </a:rPr>
              <a:t>ist</a:t>
            </a:r>
            <a:r>
              <a:rPr lang="es-MX" dirty="0" smtClean="0">
                <a:effectLst>
                  <a:glow rad="101600">
                    <a:srgbClr val="FFC000">
                      <a:alpha val="60000"/>
                    </a:srgbClr>
                  </a:glow>
                </a:effectLst>
              </a:rPr>
              <a:t>. Normal)</a:t>
            </a:r>
            <a:endParaRPr lang="es-MX" dirty="0"/>
          </a:p>
        </p:txBody>
      </p:sp>
      <p:cxnSp>
        <p:nvCxnSpPr>
          <p:cNvPr id="9" name="Conector recto de flecha 8"/>
          <p:cNvCxnSpPr>
            <a:stCxn id="6" idx="3"/>
          </p:cNvCxnSpPr>
          <p:nvPr/>
        </p:nvCxnSpPr>
        <p:spPr>
          <a:xfrm>
            <a:off x="3023434" y="5179874"/>
            <a:ext cx="866395" cy="17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CuadroTexto 9"/>
          <p:cNvSpPr txBox="1"/>
          <p:nvPr/>
        </p:nvSpPr>
        <p:spPr>
          <a:xfrm>
            <a:off x="4124289" y="4784416"/>
            <a:ext cx="1219200" cy="1501758"/>
          </a:xfrm>
          <a:prstGeom prst="rect">
            <a:avLst/>
          </a:prstGeom>
          <a:noFill/>
        </p:spPr>
        <p:txBody>
          <a:bodyPr wrap="square" rtlCol="0">
            <a:spAutoFit/>
          </a:bodyPr>
          <a:lstStyle/>
          <a:p>
            <a:pPr algn="ctr"/>
            <a:r>
              <a:rPr lang="es-MX" dirty="0" smtClean="0"/>
              <a:t>Se calcula el valor de la media</a:t>
            </a:r>
          </a:p>
          <a:p>
            <a:pPr algn="ctr"/>
            <a:endParaRPr lang="es-MX" dirty="0" smtClean="0"/>
          </a:p>
          <a:p>
            <a:pPr algn="ctr"/>
            <a:endParaRPr lang="es-MX" dirty="0"/>
          </a:p>
        </p:txBody>
      </p:sp>
      <p:pic>
        <p:nvPicPr>
          <p:cNvPr id="12" name="Imagen 11"/>
          <p:cNvPicPr>
            <a:picLocks noChangeAspect="1"/>
          </p:cNvPicPr>
          <p:nvPr/>
        </p:nvPicPr>
        <p:blipFill>
          <a:blip r:embed="rId2"/>
          <a:stretch>
            <a:fillRect/>
          </a:stretch>
        </p:blipFill>
        <p:spPr>
          <a:xfrm>
            <a:off x="9151511" y="2209340"/>
            <a:ext cx="841321" cy="536494"/>
          </a:xfrm>
          <a:prstGeom prst="rect">
            <a:avLst/>
          </a:prstGeom>
        </p:spPr>
      </p:pic>
      <p:sp>
        <p:nvSpPr>
          <p:cNvPr id="13" name="CuadroTexto 12"/>
          <p:cNvSpPr txBox="1"/>
          <p:nvPr/>
        </p:nvSpPr>
        <p:spPr>
          <a:xfrm>
            <a:off x="5660571" y="2277532"/>
            <a:ext cx="3628571" cy="400110"/>
          </a:xfrm>
          <a:prstGeom prst="rect">
            <a:avLst/>
          </a:prstGeom>
          <a:noFill/>
        </p:spPr>
        <p:txBody>
          <a:bodyPr wrap="square" rtlCol="0">
            <a:spAutoFit/>
          </a:bodyPr>
          <a:lstStyle/>
          <a:p>
            <a:r>
              <a:rPr lang="es-MX" sz="2000" dirty="0" smtClean="0"/>
              <a:t>Opción 1: estimación puntual</a:t>
            </a:r>
            <a:endParaRPr lang="es-MX" sz="2000" dirty="0"/>
          </a:p>
        </p:txBody>
      </p:sp>
      <p:sp>
        <p:nvSpPr>
          <p:cNvPr id="14" name="Rectángulo 13"/>
          <p:cNvSpPr/>
          <p:nvPr/>
        </p:nvSpPr>
        <p:spPr>
          <a:xfrm>
            <a:off x="5660571" y="3283304"/>
            <a:ext cx="4760686" cy="1015663"/>
          </a:xfrm>
          <a:prstGeom prst="rect">
            <a:avLst/>
          </a:prstGeom>
        </p:spPr>
        <p:txBody>
          <a:bodyPr wrap="square">
            <a:spAutoFit/>
          </a:bodyPr>
          <a:lstStyle/>
          <a:p>
            <a:r>
              <a:rPr lang="es-MX" sz="2000" dirty="0" smtClean="0"/>
              <a:t>Opción 2: estimar µ mediante un intervalo (</a:t>
            </a:r>
            <a:r>
              <a:rPr lang="es-MX" sz="2000" dirty="0"/>
              <a:t>d</a:t>
            </a:r>
            <a:r>
              <a:rPr lang="es-MX" sz="2000" dirty="0" smtClean="0"/>
              <a:t>ebido al muestreo aleatorio, no se puede esperar que               )</a:t>
            </a:r>
            <a:endParaRPr lang="es-MX" sz="2000" dirty="0"/>
          </a:p>
        </p:txBody>
      </p:sp>
      <p:pic>
        <p:nvPicPr>
          <p:cNvPr id="15" name="Imagen 14"/>
          <p:cNvPicPr>
            <a:picLocks noChangeAspect="1"/>
          </p:cNvPicPr>
          <p:nvPr/>
        </p:nvPicPr>
        <p:blipFill>
          <a:blip r:embed="rId3"/>
          <a:stretch>
            <a:fillRect/>
          </a:stretch>
        </p:blipFill>
        <p:spPr>
          <a:xfrm>
            <a:off x="4611958" y="5818041"/>
            <a:ext cx="243861" cy="243861"/>
          </a:xfrm>
          <a:prstGeom prst="rect">
            <a:avLst/>
          </a:prstGeom>
        </p:spPr>
      </p:pic>
      <p:pic>
        <p:nvPicPr>
          <p:cNvPr id="16" name="Imagen 15"/>
          <p:cNvPicPr>
            <a:picLocks noChangeAspect="1"/>
          </p:cNvPicPr>
          <p:nvPr/>
        </p:nvPicPr>
        <p:blipFill>
          <a:blip r:embed="rId4"/>
          <a:stretch>
            <a:fillRect/>
          </a:stretch>
        </p:blipFill>
        <p:spPr>
          <a:xfrm>
            <a:off x="7093823" y="3975851"/>
            <a:ext cx="762066" cy="323116"/>
          </a:xfrm>
          <a:prstGeom prst="rect">
            <a:avLst/>
          </a:prstGeom>
        </p:spPr>
      </p:pic>
    </p:spTree>
    <p:extLst>
      <p:ext uri="{BB962C8B-B14F-4D97-AF65-F5344CB8AC3E}">
        <p14:creationId xmlns:p14="http://schemas.microsoft.com/office/powerpoint/2010/main" val="1929043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dirty="0"/>
              <a:t>Intervalo de confianza para la varianza</a:t>
            </a:r>
          </a:p>
        </p:txBody>
      </p:sp>
      <p:sp>
        <p:nvSpPr>
          <p:cNvPr id="3" name="Marcador de contenido 2"/>
          <p:cNvSpPr>
            <a:spLocks noGrp="1"/>
          </p:cNvSpPr>
          <p:nvPr>
            <p:ph idx="1"/>
          </p:nvPr>
        </p:nvSpPr>
        <p:spPr/>
        <p:txBody>
          <a:bodyPr/>
          <a:lstStyle/>
          <a:p>
            <a:pPr marL="45720" indent="0">
              <a:buNone/>
            </a:pPr>
            <a:r>
              <a:rPr lang="es-MX" dirty="0" smtClean="0"/>
              <a:t>La distribución ji-cuadrada también se encuentra tabulada (Tabla F)</a:t>
            </a:r>
          </a:p>
          <a:p>
            <a:pPr marL="45720" indent="0">
              <a:buNone/>
            </a:pPr>
            <a:endParaRPr lang="es-MX" dirty="0"/>
          </a:p>
          <a:p>
            <a:pPr marL="45720" indent="0">
              <a:buNone/>
            </a:pPr>
            <a:endParaRPr lang="es-MX" dirty="0"/>
          </a:p>
          <a:p>
            <a:pPr marL="45720" indent="0">
              <a:buNone/>
            </a:pPr>
            <a:endParaRPr lang="es-MX" dirty="0"/>
          </a:p>
        </p:txBody>
      </p:sp>
      <p:pic>
        <p:nvPicPr>
          <p:cNvPr id="1026" name="Picture 2" descr="https://f7391d87-a-62cb3a1a-s-sites.googlegroups.com/site/estamedusac/otros-documentos-de-apoyo/Tabla%20Distribuci%C3%B3n%20Ji-Cuadrada.JPG?attachauth=ANoY7coEOJij1e3vg6LDayx6muF5emIlQAtfQJPZyL0qYSEWvz3fGVO3v63VpXSr5m1RUIfkBpIS3wDasbyK5rHDmHPGM82mpkZBnvEe9ZdlicRwdnHYQ31EQI6Vny-xq6Az_aLxGgOygvzFwZpxxg_K8vWAQNci1puLzkfqVV1BmEwFx02VDFzDdoTrQsSoyG4k5Td3BBNwKUELqVoNGvCPyza0hedbL8cZ-ZAclsoIzGx5DrEJ1id9eQWNTqMqJUZvfF7bsNjLJQYz8mX6wnCxNQNHpxofWw%3D%3D&amp;attredirects=0"/>
          <p:cNvPicPr>
            <a:picLocks noChangeAspect="1" noChangeArrowheads="1"/>
          </p:cNvPicPr>
          <p:nvPr/>
        </p:nvPicPr>
        <p:blipFill rotWithShape="1">
          <a:blip r:embed="rId2">
            <a:extLst>
              <a:ext uri="{28A0092B-C50C-407E-A947-70E740481C1C}">
                <a14:useLocalDpi xmlns:a14="http://schemas.microsoft.com/office/drawing/2010/main" val="0"/>
              </a:ext>
            </a:extLst>
          </a:blip>
          <a:srcRect t="13450" b="53918"/>
          <a:stretch/>
        </p:blipFill>
        <p:spPr bwMode="auto">
          <a:xfrm>
            <a:off x="2163198" y="2499948"/>
            <a:ext cx="7690486" cy="3898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204484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dirty="0"/>
              <a:t>Intervalo de confianza para la varianza</a:t>
            </a:r>
          </a:p>
        </p:txBody>
      </p:sp>
      <p:sp>
        <p:nvSpPr>
          <p:cNvPr id="3" name="Marcador de contenido 2"/>
          <p:cNvSpPr>
            <a:spLocks noGrp="1"/>
          </p:cNvSpPr>
          <p:nvPr>
            <p:ph idx="1"/>
          </p:nvPr>
        </p:nvSpPr>
        <p:spPr/>
        <p:txBody>
          <a:bodyPr/>
          <a:lstStyle/>
          <a:p>
            <a:r>
              <a:rPr lang="es-MX" dirty="0" smtClean="0"/>
              <a:t>Se requiere obtener el </a:t>
            </a:r>
            <a:r>
              <a:rPr lang="es-MX" dirty="0"/>
              <a:t>intervalo de confianza de (100-</a:t>
            </a:r>
            <a:r>
              <a:rPr lang="el-GR" dirty="0">
                <a:latin typeface="Times New Roman" panose="02020603050405020304" pitchFamily="18" charset="0"/>
                <a:cs typeface="Times New Roman" panose="02020603050405020304" pitchFamily="18" charset="0"/>
              </a:rPr>
              <a:t>α</a:t>
            </a:r>
            <a:r>
              <a:rPr lang="es-MX" dirty="0">
                <a:cs typeface="Times New Roman" panose="02020603050405020304" pitchFamily="18" charset="0"/>
              </a:rPr>
              <a:t>) por ciento </a:t>
            </a:r>
            <a:r>
              <a:rPr lang="es-MX" dirty="0" smtClean="0">
                <a:cs typeface="Times New Roman" panose="02020603050405020304" pitchFamily="18" charset="0"/>
              </a:rPr>
              <a:t>para</a:t>
            </a:r>
          </a:p>
          <a:p>
            <a:endParaRPr lang="es-MX" dirty="0">
              <a:cs typeface="Times New Roman" panose="02020603050405020304" pitchFamily="18" charset="0"/>
            </a:endParaRPr>
          </a:p>
          <a:p>
            <a:r>
              <a:rPr lang="es-MX" dirty="0" smtClean="0">
                <a:cs typeface="Times New Roman" panose="02020603050405020304" pitchFamily="18" charset="0"/>
              </a:rPr>
              <a:t>Para ello se seleccionan 2 valores de      </a:t>
            </a:r>
            <a:r>
              <a:rPr lang="es-MX" dirty="0" err="1" smtClean="0">
                <a:cs typeface="Times New Roman" panose="02020603050405020304" pitchFamily="18" charset="0"/>
              </a:rPr>
              <a:t>de</a:t>
            </a:r>
            <a:r>
              <a:rPr lang="es-MX" dirty="0" smtClean="0">
                <a:cs typeface="Times New Roman" panose="02020603050405020304" pitchFamily="18" charset="0"/>
              </a:rPr>
              <a:t> la tabla, de forma que </a:t>
            </a:r>
            <a:r>
              <a:rPr lang="el-GR" dirty="0" smtClean="0">
                <a:cs typeface="Times New Roman" panose="02020603050405020304" pitchFamily="18" charset="0"/>
              </a:rPr>
              <a:t>α</a:t>
            </a:r>
            <a:r>
              <a:rPr lang="es-MX" dirty="0" smtClean="0">
                <a:cs typeface="Times New Roman" panose="02020603050405020304" pitchFamily="18" charset="0"/>
              </a:rPr>
              <a:t>/2 quede a la izquierda del valor menor y </a:t>
            </a:r>
            <a:r>
              <a:rPr lang="el-GR" dirty="0">
                <a:cs typeface="Times New Roman" panose="02020603050405020304" pitchFamily="18" charset="0"/>
              </a:rPr>
              <a:t>α</a:t>
            </a:r>
            <a:r>
              <a:rPr lang="es-MX" dirty="0">
                <a:cs typeface="Times New Roman" panose="02020603050405020304" pitchFamily="18" charset="0"/>
              </a:rPr>
              <a:t>/2 </a:t>
            </a:r>
            <a:r>
              <a:rPr lang="es-MX" dirty="0" smtClean="0">
                <a:cs typeface="Times New Roman" panose="02020603050405020304" pitchFamily="18" charset="0"/>
              </a:rPr>
              <a:t>a la derecha del valor mayor.</a:t>
            </a:r>
          </a:p>
          <a:p>
            <a:endParaRPr lang="es-MX" dirty="0">
              <a:cs typeface="Times New Roman" panose="02020603050405020304" pitchFamily="18" charset="0"/>
            </a:endParaRPr>
          </a:p>
          <a:p>
            <a:r>
              <a:rPr lang="es-MX" dirty="0" smtClean="0">
                <a:cs typeface="Times New Roman" panose="02020603050405020304" pitchFamily="18" charset="0"/>
              </a:rPr>
              <a:t>Estos valores se designan como           y </a:t>
            </a:r>
            <a:endParaRPr lang="es-MX" dirty="0"/>
          </a:p>
        </p:txBody>
      </p:sp>
      <p:pic>
        <p:nvPicPr>
          <p:cNvPr id="4" name="Imagen 3"/>
          <p:cNvPicPr>
            <a:picLocks noChangeAspect="1"/>
          </p:cNvPicPr>
          <p:nvPr/>
        </p:nvPicPr>
        <p:blipFill>
          <a:blip r:embed="rId3"/>
          <a:stretch>
            <a:fillRect/>
          </a:stretch>
        </p:blipFill>
        <p:spPr>
          <a:xfrm>
            <a:off x="9682916" y="1965960"/>
            <a:ext cx="1012024" cy="573074"/>
          </a:xfrm>
          <a:prstGeom prst="rect">
            <a:avLst/>
          </a:prstGeom>
        </p:spPr>
      </p:pic>
      <p:pic>
        <p:nvPicPr>
          <p:cNvPr id="5" name="Imagen 4"/>
          <p:cNvPicPr>
            <a:picLocks noChangeAspect="1"/>
          </p:cNvPicPr>
          <p:nvPr/>
        </p:nvPicPr>
        <p:blipFill>
          <a:blip r:embed="rId4"/>
          <a:stretch>
            <a:fillRect/>
          </a:stretch>
        </p:blipFill>
        <p:spPr>
          <a:xfrm>
            <a:off x="5585444" y="3013259"/>
            <a:ext cx="377985" cy="347502"/>
          </a:xfrm>
          <a:prstGeom prst="rect">
            <a:avLst/>
          </a:prstGeom>
        </p:spPr>
      </p:pic>
      <p:pic>
        <p:nvPicPr>
          <p:cNvPr id="11" name="Imagen 10"/>
          <p:cNvPicPr>
            <a:picLocks noChangeAspect="1"/>
          </p:cNvPicPr>
          <p:nvPr/>
        </p:nvPicPr>
        <p:blipFill>
          <a:blip r:embed="rId5"/>
          <a:stretch>
            <a:fillRect/>
          </a:stretch>
        </p:blipFill>
        <p:spPr>
          <a:xfrm>
            <a:off x="5103990" y="4076700"/>
            <a:ext cx="975445" cy="1072989"/>
          </a:xfrm>
          <a:prstGeom prst="rect">
            <a:avLst/>
          </a:prstGeom>
        </p:spPr>
      </p:pic>
      <p:pic>
        <p:nvPicPr>
          <p:cNvPr id="12" name="Imagen 11"/>
          <p:cNvPicPr>
            <a:picLocks noChangeAspect="1"/>
          </p:cNvPicPr>
          <p:nvPr/>
        </p:nvPicPr>
        <p:blipFill>
          <a:blip r:embed="rId6"/>
          <a:stretch>
            <a:fillRect/>
          </a:stretch>
        </p:blipFill>
        <p:spPr>
          <a:xfrm>
            <a:off x="5949781" y="4080796"/>
            <a:ext cx="1261981" cy="1072989"/>
          </a:xfrm>
          <a:prstGeom prst="rect">
            <a:avLst/>
          </a:prstGeom>
        </p:spPr>
      </p:pic>
      <p:pic>
        <p:nvPicPr>
          <p:cNvPr id="13" name="Picture 2" descr="https://f7391d87-a-62cb3a1a-s-sites.googlegroups.com/site/estamedusac/otros-documentos-de-apoyo/Tabla%20Distribuci%C3%B3n%20Ji-Cuadrada.JPG?attachauth=ANoY7coEOJij1e3vg6LDayx6muF5emIlQAtfQJPZyL0qYSEWvz3fGVO3v63VpXSr5m1RUIfkBpIS3wDasbyK5rHDmHPGM82mpkZBnvEe9ZdlicRwdnHYQ31EQI6Vny-xq6Az_aLxGgOygvzFwZpxxg_K8vWAQNci1puLzkfqVV1BmEwFx02VDFzDdoTrQsSoyG4k5Td3BBNwKUELqVoNGvCPyza0hedbL8cZ-ZAclsoIzGx5DrEJ1id9eQWNTqMqJUZvfF7bsNjLJQYz8mX6wnCxNQNHpxofWw%3D%3D&amp;attredirects=0"/>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3450" b="53918"/>
          <a:stretch/>
        </p:blipFill>
        <p:spPr bwMode="auto">
          <a:xfrm>
            <a:off x="7081122" y="3968116"/>
            <a:ext cx="4937421" cy="2502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130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dirty="0"/>
              <a:t>Intervalo de confianza para la varianza</a:t>
            </a:r>
          </a:p>
        </p:txBody>
      </p:sp>
      <p:sp>
        <p:nvSpPr>
          <p:cNvPr id="3" name="Marcador de contenido 2"/>
          <p:cNvSpPr>
            <a:spLocks noGrp="1"/>
          </p:cNvSpPr>
          <p:nvPr>
            <p:ph idx="1"/>
          </p:nvPr>
        </p:nvSpPr>
        <p:spPr/>
        <p:txBody>
          <a:bodyPr/>
          <a:lstStyle/>
          <a:p>
            <a:pPr marL="45720" indent="0">
              <a:buNone/>
            </a:pPr>
            <a:r>
              <a:rPr lang="es-MX" dirty="0" smtClean="0"/>
              <a:t>Por lo tanto, el intervalo de confianza está dado por:</a:t>
            </a:r>
          </a:p>
          <a:p>
            <a:pPr marL="45720" indent="0">
              <a:buNone/>
            </a:pPr>
            <a:endParaRPr lang="es-MX" dirty="0"/>
          </a:p>
          <a:p>
            <a:pPr marL="45720" indent="0">
              <a:buNone/>
            </a:pPr>
            <a:r>
              <a:rPr lang="es-MX" sz="1800" i="1" dirty="0" smtClean="0"/>
              <a:t>Dividiendo entre (n-1)s</a:t>
            </a:r>
            <a:r>
              <a:rPr lang="es-MX" sz="1800" i="1" baseline="30000" dirty="0" smtClean="0"/>
              <a:t>2</a:t>
            </a:r>
          </a:p>
          <a:p>
            <a:pPr marL="45720" indent="0">
              <a:buNone/>
            </a:pPr>
            <a:endParaRPr lang="es-MX" sz="1800" i="1" dirty="0" smtClean="0"/>
          </a:p>
          <a:p>
            <a:pPr marL="45720" indent="0">
              <a:buNone/>
            </a:pPr>
            <a:r>
              <a:rPr lang="es-MX" sz="1800" i="1" dirty="0" smtClean="0"/>
              <a:t>Recíproco (cambiar signos)</a:t>
            </a:r>
          </a:p>
          <a:p>
            <a:pPr marL="45720" indent="0">
              <a:buNone/>
            </a:pPr>
            <a:endParaRPr lang="es-MX" sz="1800" i="1" dirty="0"/>
          </a:p>
          <a:p>
            <a:pPr marL="45720" indent="0">
              <a:buNone/>
            </a:pPr>
            <a:r>
              <a:rPr lang="es-MX" sz="1800" i="1" dirty="0" smtClean="0"/>
              <a:t>Reacomodar términos</a:t>
            </a:r>
          </a:p>
          <a:p>
            <a:pPr marL="45720" indent="0">
              <a:buNone/>
            </a:pPr>
            <a:endParaRPr lang="es-MX" sz="1800" i="1" dirty="0"/>
          </a:p>
          <a:p>
            <a:pPr marL="45720" indent="0">
              <a:buNone/>
            </a:pPr>
            <a:r>
              <a:rPr lang="es-MX" sz="1800" i="1" dirty="0" smtClean="0"/>
              <a:t>Sacando raíz</a:t>
            </a:r>
            <a:endParaRPr lang="es-MX" sz="1800" i="1" dirty="0"/>
          </a:p>
          <a:p>
            <a:pPr marL="45720" indent="0">
              <a:buNone/>
            </a:pPr>
            <a:endParaRPr lang="es-MX" sz="1800" i="1" baseline="30000" dirty="0" smtClean="0"/>
          </a:p>
        </p:txBody>
      </p:sp>
      <p:pic>
        <p:nvPicPr>
          <p:cNvPr id="6" name="Imagen 5"/>
          <p:cNvPicPr>
            <a:picLocks noChangeAspect="1"/>
          </p:cNvPicPr>
          <p:nvPr/>
        </p:nvPicPr>
        <p:blipFill>
          <a:blip r:embed="rId2"/>
          <a:stretch>
            <a:fillRect/>
          </a:stretch>
        </p:blipFill>
        <p:spPr>
          <a:xfrm>
            <a:off x="7515181" y="1881954"/>
            <a:ext cx="2871465" cy="554784"/>
          </a:xfrm>
          <a:prstGeom prst="rect">
            <a:avLst/>
          </a:prstGeom>
        </p:spPr>
      </p:pic>
      <p:pic>
        <p:nvPicPr>
          <p:cNvPr id="9" name="Imagen 8"/>
          <p:cNvPicPr>
            <a:picLocks noChangeAspect="1"/>
          </p:cNvPicPr>
          <p:nvPr/>
        </p:nvPicPr>
        <p:blipFill>
          <a:blip r:embed="rId3"/>
          <a:stretch>
            <a:fillRect/>
          </a:stretch>
        </p:blipFill>
        <p:spPr>
          <a:xfrm>
            <a:off x="4753043" y="2725354"/>
            <a:ext cx="2828789" cy="646232"/>
          </a:xfrm>
          <a:prstGeom prst="rect">
            <a:avLst/>
          </a:prstGeom>
        </p:spPr>
      </p:pic>
      <p:pic>
        <p:nvPicPr>
          <p:cNvPr id="10" name="Imagen 9"/>
          <p:cNvPicPr>
            <a:picLocks noChangeAspect="1"/>
          </p:cNvPicPr>
          <p:nvPr/>
        </p:nvPicPr>
        <p:blipFill>
          <a:blip r:embed="rId4"/>
          <a:stretch>
            <a:fillRect/>
          </a:stretch>
        </p:blipFill>
        <p:spPr>
          <a:xfrm>
            <a:off x="4753043" y="3680500"/>
            <a:ext cx="2828789" cy="670618"/>
          </a:xfrm>
          <a:prstGeom prst="rect">
            <a:avLst/>
          </a:prstGeom>
        </p:spPr>
      </p:pic>
      <p:pic>
        <p:nvPicPr>
          <p:cNvPr id="11" name="Imagen 10"/>
          <p:cNvPicPr>
            <a:picLocks noChangeAspect="1"/>
          </p:cNvPicPr>
          <p:nvPr/>
        </p:nvPicPr>
        <p:blipFill>
          <a:blip r:embed="rId5"/>
          <a:stretch>
            <a:fillRect/>
          </a:stretch>
        </p:blipFill>
        <p:spPr>
          <a:xfrm>
            <a:off x="4753042" y="4552941"/>
            <a:ext cx="2828789" cy="670618"/>
          </a:xfrm>
          <a:prstGeom prst="rect">
            <a:avLst/>
          </a:prstGeom>
          <a:ln w="28575">
            <a:solidFill>
              <a:srgbClr val="7030A0"/>
            </a:solidFill>
          </a:ln>
        </p:spPr>
      </p:pic>
      <p:sp>
        <p:nvSpPr>
          <p:cNvPr id="12" name="CuadroTexto 11"/>
          <p:cNvSpPr txBox="1"/>
          <p:nvPr/>
        </p:nvSpPr>
        <p:spPr>
          <a:xfrm>
            <a:off x="8597620" y="4552941"/>
            <a:ext cx="2756847" cy="646331"/>
          </a:xfrm>
          <a:prstGeom prst="rect">
            <a:avLst/>
          </a:prstGeom>
          <a:noFill/>
        </p:spPr>
        <p:txBody>
          <a:bodyPr wrap="square" rtlCol="0">
            <a:spAutoFit/>
          </a:bodyPr>
          <a:lstStyle/>
          <a:p>
            <a:r>
              <a:rPr lang="es-MX" b="1" dirty="0" smtClean="0">
                <a:solidFill>
                  <a:srgbClr val="7030A0"/>
                </a:solidFill>
              </a:rPr>
              <a:t>Intervalo de confianza 100(1-</a:t>
            </a:r>
            <a:r>
              <a:rPr lang="el-GR" b="1" dirty="0" smtClean="0">
                <a:solidFill>
                  <a:srgbClr val="7030A0"/>
                </a:solidFill>
                <a:latin typeface="Times New Roman" panose="02020603050405020304" pitchFamily="18" charset="0"/>
                <a:cs typeface="Times New Roman" panose="02020603050405020304" pitchFamily="18" charset="0"/>
              </a:rPr>
              <a:t>α</a:t>
            </a:r>
            <a:r>
              <a:rPr lang="es-MX" b="1" dirty="0" smtClean="0">
                <a:solidFill>
                  <a:srgbClr val="7030A0"/>
                </a:solidFill>
                <a:cs typeface="Times New Roman" panose="02020603050405020304" pitchFamily="18" charset="0"/>
              </a:rPr>
              <a:t>) para la varianza</a:t>
            </a:r>
            <a:endParaRPr lang="es-MX" b="1" dirty="0">
              <a:solidFill>
                <a:srgbClr val="7030A0"/>
              </a:solidFill>
            </a:endParaRPr>
          </a:p>
        </p:txBody>
      </p:sp>
      <p:sp>
        <p:nvSpPr>
          <p:cNvPr id="15" name="CuadroTexto 14"/>
          <p:cNvSpPr txBox="1"/>
          <p:nvPr/>
        </p:nvSpPr>
        <p:spPr>
          <a:xfrm>
            <a:off x="8597620" y="5574867"/>
            <a:ext cx="2756847" cy="923330"/>
          </a:xfrm>
          <a:prstGeom prst="rect">
            <a:avLst/>
          </a:prstGeom>
          <a:noFill/>
        </p:spPr>
        <p:txBody>
          <a:bodyPr wrap="square" rtlCol="0">
            <a:spAutoFit/>
          </a:bodyPr>
          <a:lstStyle/>
          <a:p>
            <a:r>
              <a:rPr lang="es-MX" b="1" dirty="0" smtClean="0">
                <a:solidFill>
                  <a:schemeClr val="accent1"/>
                </a:solidFill>
              </a:rPr>
              <a:t>Intervalo de confianza 100(1-</a:t>
            </a:r>
            <a:r>
              <a:rPr lang="el-GR" b="1" dirty="0" smtClean="0">
                <a:solidFill>
                  <a:schemeClr val="accent1"/>
                </a:solidFill>
                <a:latin typeface="Times New Roman" panose="02020603050405020304" pitchFamily="18" charset="0"/>
                <a:cs typeface="Times New Roman" panose="02020603050405020304" pitchFamily="18" charset="0"/>
              </a:rPr>
              <a:t>α</a:t>
            </a:r>
            <a:r>
              <a:rPr lang="es-MX" b="1" dirty="0" smtClean="0">
                <a:solidFill>
                  <a:schemeClr val="accent1"/>
                </a:solidFill>
                <a:cs typeface="Times New Roman" panose="02020603050405020304" pitchFamily="18" charset="0"/>
              </a:rPr>
              <a:t>) para la desviación estándar</a:t>
            </a:r>
            <a:endParaRPr lang="es-MX" b="1" dirty="0">
              <a:solidFill>
                <a:schemeClr val="accent1"/>
              </a:solidFill>
            </a:endParaRPr>
          </a:p>
        </p:txBody>
      </p:sp>
      <p:pic>
        <p:nvPicPr>
          <p:cNvPr id="16" name="Imagen 15"/>
          <p:cNvPicPr>
            <a:picLocks noChangeAspect="1"/>
          </p:cNvPicPr>
          <p:nvPr/>
        </p:nvPicPr>
        <p:blipFill>
          <a:blip r:embed="rId6"/>
          <a:stretch>
            <a:fillRect/>
          </a:stretch>
        </p:blipFill>
        <p:spPr>
          <a:xfrm>
            <a:off x="4634161" y="5669069"/>
            <a:ext cx="3066554" cy="829128"/>
          </a:xfrm>
          <a:prstGeom prst="rect">
            <a:avLst/>
          </a:prstGeom>
        </p:spPr>
      </p:pic>
    </p:spTree>
    <p:extLst>
      <p:ext uri="{BB962C8B-B14F-4D97-AF65-F5344CB8AC3E}">
        <p14:creationId xmlns:p14="http://schemas.microsoft.com/office/powerpoint/2010/main" val="2319924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Ejemplo #12</a:t>
            </a:r>
            <a:endParaRPr lang="es-MX" dirty="0"/>
          </a:p>
        </p:txBody>
      </p:sp>
      <p:sp>
        <p:nvSpPr>
          <p:cNvPr id="3" name="Marcador de contenido 2"/>
          <p:cNvSpPr>
            <a:spLocks noGrp="1"/>
          </p:cNvSpPr>
          <p:nvPr>
            <p:ph idx="1"/>
          </p:nvPr>
        </p:nvSpPr>
        <p:spPr/>
        <p:txBody>
          <a:bodyPr/>
          <a:lstStyle/>
          <a:p>
            <a:pPr marL="45720" indent="0">
              <a:buNone/>
            </a:pPr>
            <a:r>
              <a:rPr lang="es-MX" dirty="0" smtClean="0"/>
              <a:t>Se calculó la capacidad vital forzada de 20 varones adultos sanos. La variancia de la muestra fue de 1,000,000. Construya intervalos de confianza de 90% para la desviación estándar y la varianza de la población.</a:t>
            </a:r>
          </a:p>
          <a:p>
            <a:pPr marL="45720" indent="0">
              <a:buNone/>
            </a:pPr>
            <a:r>
              <a:rPr lang="el-GR" dirty="0" smtClean="0">
                <a:cs typeface="Times New Roman" panose="02020603050405020304" pitchFamily="18" charset="0"/>
              </a:rPr>
              <a:t>α</a:t>
            </a:r>
            <a:r>
              <a:rPr lang="es-MX" dirty="0" smtClean="0">
                <a:cs typeface="Times New Roman" panose="02020603050405020304" pitchFamily="18" charset="0"/>
              </a:rPr>
              <a:t>=0.1</a:t>
            </a:r>
          </a:p>
          <a:p>
            <a:pPr marL="45720" indent="0">
              <a:buNone/>
            </a:pPr>
            <a:r>
              <a:rPr lang="es-MX" dirty="0" smtClean="0">
                <a:cs typeface="Times New Roman" panose="02020603050405020304" pitchFamily="18" charset="0"/>
              </a:rPr>
              <a:t>k=n-1=20-1=19</a:t>
            </a:r>
          </a:p>
          <a:p>
            <a:pPr marL="45720" indent="0">
              <a:buNone/>
            </a:pPr>
            <a:endParaRPr lang="es-MX" dirty="0"/>
          </a:p>
        </p:txBody>
      </p:sp>
      <p:pic>
        <p:nvPicPr>
          <p:cNvPr id="2050" name="Picture 2" descr="https://f7391d87-a-62cb3a1a-s-sites.googlegroups.com/site/estamedusac/otros-documentos-de-apoyo/Tabla%20Distribuci%C3%B3n%20Ji-Cuadrada.JPG?attachauth=ANoY7coEOJij1e3vg6LDayx6muF5emIlQAtfQJPZyL0qYSEWvz3fGVO3v63VpXSr5m1RUIfkBpIS3wDasbyK5rHDmHPGM82mpkZBnvEe9ZdlicRwdnHYQ31EQI6Vny-xq6Az_aLxGgOygvzFwZpxxg_K8vWAQNci1puLzkfqVV1BmEwFx02VDFzDdoTrQsSoyG4k5Td3BBNwKUELqVoNGvCPyza0hedbL8cZ-ZAclsoIzGx5DrEJ1id9eQWNTqMqJUZvfF7bsNjLJQYz8mX6wnCxNQNHpxofWw%3D%3D&amp;attredirects=0"/>
          <p:cNvPicPr>
            <a:picLocks noChangeAspect="1" noChangeArrowheads="1"/>
          </p:cNvPicPr>
          <p:nvPr/>
        </p:nvPicPr>
        <p:blipFill rotWithShape="1">
          <a:blip r:embed="rId2">
            <a:extLst>
              <a:ext uri="{28A0092B-C50C-407E-A947-70E740481C1C}">
                <a14:useLocalDpi xmlns:a14="http://schemas.microsoft.com/office/drawing/2010/main" val="0"/>
              </a:ext>
            </a:extLst>
          </a:blip>
          <a:srcRect t="27345" r="7265" b="67583"/>
          <a:stretch/>
        </p:blipFill>
        <p:spPr bwMode="auto">
          <a:xfrm>
            <a:off x="1046747" y="4397289"/>
            <a:ext cx="10008242" cy="8502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f7391d87-a-62cb3a1a-s-sites.googlegroups.com/site/estamedusac/otros-documentos-de-apoyo/Tabla%20Distribuci%C3%B3n%20Ji-Cuadrada.JPG?attachauth=ANoY7coEOJij1e3vg6LDayx6muF5emIlQAtfQJPZyL0qYSEWvz3fGVO3v63VpXSr5m1RUIfkBpIS3wDasbyK5rHDmHPGM82mpkZBnvEe9ZdlicRwdnHYQ31EQI6Vny-xq6Az_aLxGgOygvzFwZpxxg_K8vWAQNci1puLzkfqVV1BmEwFx02VDFzDdoTrQsSoyG4k5Td3BBNwKUELqVoNGvCPyza0hedbL8cZ-ZAclsoIzGx5DrEJ1id9eQWNTqMqJUZvfF7bsNjLJQYz8mX6wnCxNQNHpxofWw%3D%3D&amp;attredirects=0"/>
          <p:cNvPicPr>
            <a:picLocks noChangeAspect="1" noChangeArrowheads="1"/>
          </p:cNvPicPr>
          <p:nvPr/>
        </p:nvPicPr>
        <p:blipFill rotWithShape="1">
          <a:blip r:embed="rId2">
            <a:extLst>
              <a:ext uri="{28A0092B-C50C-407E-A947-70E740481C1C}">
                <a14:useLocalDpi xmlns:a14="http://schemas.microsoft.com/office/drawing/2010/main" val="0"/>
              </a:ext>
            </a:extLst>
          </a:blip>
          <a:srcRect t="56554" r="7265" b="39253"/>
          <a:stretch/>
        </p:blipFill>
        <p:spPr bwMode="auto">
          <a:xfrm>
            <a:off x="1046747" y="5490647"/>
            <a:ext cx="10008241" cy="702934"/>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3"/>
          <a:stretch>
            <a:fillRect/>
          </a:stretch>
        </p:blipFill>
        <p:spPr>
          <a:xfrm>
            <a:off x="5845083" y="2936132"/>
            <a:ext cx="4127350" cy="1828959"/>
          </a:xfrm>
          <a:prstGeom prst="rect">
            <a:avLst/>
          </a:prstGeom>
        </p:spPr>
      </p:pic>
      <p:sp>
        <p:nvSpPr>
          <p:cNvPr id="8" name="Elipse 7"/>
          <p:cNvSpPr/>
          <p:nvPr/>
        </p:nvSpPr>
        <p:spPr>
          <a:xfrm>
            <a:off x="4732421" y="5842114"/>
            <a:ext cx="946484" cy="351467"/>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Elipse 9"/>
          <p:cNvSpPr/>
          <p:nvPr/>
        </p:nvSpPr>
        <p:spPr>
          <a:xfrm>
            <a:off x="6978316" y="5850054"/>
            <a:ext cx="946484" cy="351467"/>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768767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p:cNvPicPr>
            <a:picLocks noChangeAspect="1"/>
          </p:cNvPicPr>
          <p:nvPr/>
        </p:nvPicPr>
        <p:blipFill>
          <a:blip r:embed="rId2"/>
          <a:stretch>
            <a:fillRect/>
          </a:stretch>
        </p:blipFill>
        <p:spPr>
          <a:xfrm>
            <a:off x="401842" y="450846"/>
            <a:ext cx="11388315" cy="5956308"/>
          </a:xfrm>
          <a:prstGeom prst="rect">
            <a:avLst/>
          </a:prstGeom>
        </p:spPr>
      </p:pic>
    </p:spTree>
    <p:extLst>
      <p:ext uri="{BB962C8B-B14F-4D97-AF65-F5344CB8AC3E}">
        <p14:creationId xmlns:p14="http://schemas.microsoft.com/office/powerpoint/2010/main" val="327307196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4000" dirty="0" smtClean="0"/>
              <a:t>Intervalo de confianza para la razón de dos varianzas</a:t>
            </a:r>
            <a:endParaRPr lang="es-MX" sz="4000" dirty="0"/>
          </a:p>
        </p:txBody>
      </p:sp>
      <p:sp>
        <p:nvSpPr>
          <p:cNvPr id="3" name="Marcador de contenido 2"/>
          <p:cNvSpPr>
            <a:spLocks noGrp="1"/>
          </p:cNvSpPr>
          <p:nvPr>
            <p:ph idx="1"/>
          </p:nvPr>
        </p:nvSpPr>
        <p:spPr>
          <a:xfrm>
            <a:off x="1143000" y="2057400"/>
            <a:ext cx="9872871" cy="4357914"/>
          </a:xfrm>
        </p:spPr>
        <p:txBody>
          <a:bodyPr/>
          <a:lstStyle/>
          <a:p>
            <a:pPr marL="45720" indent="0">
              <a:buNone/>
            </a:pPr>
            <a:r>
              <a:rPr lang="es-MX" dirty="0" smtClean="0"/>
              <a:t>Una manera de comparar dos varianzas es obtener su razón:</a:t>
            </a:r>
          </a:p>
          <a:p>
            <a:pPr marL="45720" indent="0">
              <a:buNone/>
            </a:pPr>
            <a:endParaRPr lang="es-MX" dirty="0" smtClean="0"/>
          </a:p>
          <a:p>
            <a:pPr marL="45720" indent="0">
              <a:buNone/>
            </a:pPr>
            <a:r>
              <a:rPr lang="es-MX" dirty="0" smtClean="0"/>
              <a:t>Los </a:t>
            </a:r>
            <a:r>
              <a:rPr lang="es-MX" dirty="0"/>
              <a:t>intervalos de confianza para       se basan en la distribución </a:t>
            </a:r>
            <a:r>
              <a:rPr lang="es-MX" dirty="0" err="1" smtClean="0"/>
              <a:t>muestral</a:t>
            </a:r>
            <a:r>
              <a:rPr lang="es-MX" dirty="0" smtClean="0"/>
              <a:t> de la cantidad:</a:t>
            </a:r>
          </a:p>
          <a:p>
            <a:pPr marL="45720" indent="0">
              <a:buNone/>
            </a:pPr>
            <a:endParaRPr lang="es-MX" dirty="0"/>
          </a:p>
          <a:p>
            <a:pPr marL="45720" indent="0">
              <a:buNone/>
            </a:pPr>
            <a:endParaRPr lang="es-MX" dirty="0" smtClean="0"/>
          </a:p>
          <a:p>
            <a:pPr marL="45720" indent="0">
              <a:buNone/>
            </a:pPr>
            <a:r>
              <a:rPr lang="es-MX" dirty="0" smtClean="0"/>
              <a:t>Donde       y      deben de ser calculadas a partir de muestras independientes de tamaño n</a:t>
            </a:r>
            <a:r>
              <a:rPr lang="es-MX" baseline="-25000" dirty="0" smtClean="0"/>
              <a:t>1</a:t>
            </a:r>
            <a:r>
              <a:rPr lang="es-MX" dirty="0" smtClean="0"/>
              <a:t> y n</a:t>
            </a:r>
            <a:r>
              <a:rPr lang="es-MX" baseline="-25000" dirty="0" smtClean="0"/>
              <a:t>2</a:t>
            </a:r>
            <a:r>
              <a:rPr lang="es-MX" dirty="0" smtClean="0"/>
              <a:t> extraídas de poblaciones con </a:t>
            </a:r>
            <a:r>
              <a:rPr lang="es-MX" b="1" dirty="0" smtClean="0"/>
              <a:t>distribución normal.</a:t>
            </a:r>
          </a:p>
          <a:p>
            <a:pPr marL="45720" indent="0">
              <a:buNone/>
            </a:pPr>
            <a:r>
              <a:rPr lang="es-MX" dirty="0" smtClean="0"/>
              <a:t>Se utiliza       para designar a </a:t>
            </a:r>
            <a:r>
              <a:rPr lang="es-MX" b="1" dirty="0" smtClean="0"/>
              <a:t>la mayor </a:t>
            </a:r>
            <a:r>
              <a:rPr lang="es-MX" dirty="0" smtClean="0"/>
              <a:t>de las dos varianzas.</a:t>
            </a:r>
            <a:endParaRPr lang="es-MX" dirty="0"/>
          </a:p>
        </p:txBody>
      </p:sp>
      <p:pic>
        <p:nvPicPr>
          <p:cNvPr id="5" name="Imagen 4"/>
          <p:cNvPicPr>
            <a:picLocks noChangeAspect="1"/>
          </p:cNvPicPr>
          <p:nvPr/>
        </p:nvPicPr>
        <p:blipFill rotWithShape="1">
          <a:blip r:embed="rId2"/>
          <a:srcRect l="43133" t="-11503"/>
          <a:stretch/>
        </p:blipFill>
        <p:spPr>
          <a:xfrm>
            <a:off x="8229599" y="1741714"/>
            <a:ext cx="551543" cy="935857"/>
          </a:xfrm>
          <a:prstGeom prst="rect">
            <a:avLst/>
          </a:prstGeom>
        </p:spPr>
      </p:pic>
      <p:pic>
        <p:nvPicPr>
          <p:cNvPr id="6" name="Imagen 5"/>
          <p:cNvPicPr>
            <a:picLocks noChangeAspect="1"/>
          </p:cNvPicPr>
          <p:nvPr/>
        </p:nvPicPr>
        <p:blipFill rotWithShape="1">
          <a:blip r:embed="rId2"/>
          <a:srcRect l="43133" t="-11503"/>
          <a:stretch/>
        </p:blipFill>
        <p:spPr>
          <a:xfrm>
            <a:off x="4811485" y="2862237"/>
            <a:ext cx="420119" cy="712857"/>
          </a:xfrm>
          <a:prstGeom prst="rect">
            <a:avLst/>
          </a:prstGeom>
        </p:spPr>
      </p:pic>
      <p:sp>
        <p:nvSpPr>
          <p:cNvPr id="7" name="Rectángulo 6"/>
          <p:cNvSpPr/>
          <p:nvPr/>
        </p:nvSpPr>
        <p:spPr>
          <a:xfrm>
            <a:off x="9812640" y="1701810"/>
            <a:ext cx="2320596" cy="1015663"/>
          </a:xfrm>
          <a:prstGeom prst="rect">
            <a:avLst/>
          </a:prstGeom>
        </p:spPr>
        <p:txBody>
          <a:bodyPr wrap="square">
            <a:spAutoFit/>
          </a:bodyPr>
          <a:lstStyle/>
          <a:p>
            <a:pPr marL="45720" indent="0">
              <a:buNone/>
            </a:pPr>
            <a:r>
              <a:rPr lang="es-MX" sz="2000" b="1" dirty="0">
                <a:solidFill>
                  <a:srgbClr val="7030A0"/>
                </a:solidFill>
              </a:rPr>
              <a:t>Si las varianzas son </a:t>
            </a:r>
            <a:r>
              <a:rPr lang="es-MX" sz="2000" b="1" dirty="0" smtClean="0">
                <a:solidFill>
                  <a:srgbClr val="7030A0"/>
                </a:solidFill>
              </a:rPr>
              <a:t>iguales, la razón será </a:t>
            </a:r>
            <a:r>
              <a:rPr lang="es-MX" sz="2000" b="1" dirty="0">
                <a:solidFill>
                  <a:srgbClr val="7030A0"/>
                </a:solidFill>
              </a:rPr>
              <a:t>igual a </a:t>
            </a:r>
            <a:r>
              <a:rPr lang="es-MX" sz="2000" b="1" dirty="0" smtClean="0">
                <a:solidFill>
                  <a:srgbClr val="7030A0"/>
                </a:solidFill>
              </a:rPr>
              <a:t>1</a:t>
            </a:r>
            <a:endParaRPr lang="es-MX" sz="2000" b="1" dirty="0">
              <a:solidFill>
                <a:srgbClr val="7030A0"/>
              </a:solidFill>
            </a:endParaRPr>
          </a:p>
        </p:txBody>
      </p:sp>
      <p:sp>
        <p:nvSpPr>
          <p:cNvPr id="8" name="Flecha izquierda 7"/>
          <p:cNvSpPr/>
          <p:nvPr/>
        </p:nvSpPr>
        <p:spPr>
          <a:xfrm>
            <a:off x="9331977" y="2075384"/>
            <a:ext cx="480663" cy="337457"/>
          </a:xfrm>
          <a:prstGeom prst="leftArrow">
            <a:avLst/>
          </a:prstGeom>
          <a:solidFill>
            <a:srgbClr val="7030A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MX"/>
          </a:p>
        </p:txBody>
      </p:sp>
      <p:pic>
        <p:nvPicPr>
          <p:cNvPr id="10" name="Imagen 9"/>
          <p:cNvPicPr>
            <a:picLocks noChangeAspect="1"/>
          </p:cNvPicPr>
          <p:nvPr/>
        </p:nvPicPr>
        <p:blipFill>
          <a:blip r:embed="rId3"/>
          <a:stretch>
            <a:fillRect/>
          </a:stretch>
        </p:blipFill>
        <p:spPr>
          <a:xfrm>
            <a:off x="5734317" y="3575094"/>
            <a:ext cx="866241" cy="826137"/>
          </a:xfrm>
          <a:prstGeom prst="rect">
            <a:avLst/>
          </a:prstGeom>
        </p:spPr>
      </p:pic>
      <p:pic>
        <p:nvPicPr>
          <p:cNvPr id="17" name="Imagen 16"/>
          <p:cNvPicPr>
            <a:picLocks noChangeAspect="1"/>
          </p:cNvPicPr>
          <p:nvPr/>
        </p:nvPicPr>
        <p:blipFill>
          <a:blip r:embed="rId4"/>
          <a:stretch>
            <a:fillRect/>
          </a:stretch>
        </p:blipFill>
        <p:spPr>
          <a:xfrm>
            <a:off x="2075542" y="4781816"/>
            <a:ext cx="353571" cy="360000"/>
          </a:xfrm>
          <a:prstGeom prst="rect">
            <a:avLst/>
          </a:prstGeom>
        </p:spPr>
      </p:pic>
      <p:pic>
        <p:nvPicPr>
          <p:cNvPr id="18" name="Imagen 17"/>
          <p:cNvPicPr>
            <a:picLocks noChangeAspect="1"/>
          </p:cNvPicPr>
          <p:nvPr/>
        </p:nvPicPr>
        <p:blipFill>
          <a:blip r:embed="rId5"/>
          <a:stretch>
            <a:fillRect/>
          </a:stretch>
        </p:blipFill>
        <p:spPr>
          <a:xfrm>
            <a:off x="2634224" y="4781816"/>
            <a:ext cx="353571" cy="360000"/>
          </a:xfrm>
          <a:prstGeom prst="rect">
            <a:avLst/>
          </a:prstGeom>
        </p:spPr>
      </p:pic>
      <p:pic>
        <p:nvPicPr>
          <p:cNvPr id="19" name="Imagen 18"/>
          <p:cNvPicPr>
            <a:picLocks noChangeAspect="1"/>
          </p:cNvPicPr>
          <p:nvPr/>
        </p:nvPicPr>
        <p:blipFill>
          <a:blip r:embed="rId4"/>
          <a:stretch>
            <a:fillRect/>
          </a:stretch>
        </p:blipFill>
        <p:spPr>
          <a:xfrm>
            <a:off x="2324195" y="5584051"/>
            <a:ext cx="353571" cy="360000"/>
          </a:xfrm>
          <a:prstGeom prst="rect">
            <a:avLst/>
          </a:prstGeom>
        </p:spPr>
      </p:pic>
    </p:spTree>
    <p:extLst>
      <p:ext uri="{BB962C8B-B14F-4D97-AF65-F5344CB8AC3E}">
        <p14:creationId xmlns:p14="http://schemas.microsoft.com/office/powerpoint/2010/main" val="248031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4000" dirty="0" smtClean="0"/>
              <a:t>Intervalo de confianza para la razón de dos varianzas</a:t>
            </a:r>
            <a:endParaRPr lang="es-MX" sz="4000" dirty="0"/>
          </a:p>
        </p:txBody>
      </p:sp>
      <p:sp>
        <p:nvSpPr>
          <p:cNvPr id="3" name="Marcador de contenido 2"/>
          <p:cNvSpPr>
            <a:spLocks noGrp="1"/>
          </p:cNvSpPr>
          <p:nvPr>
            <p:ph idx="1"/>
          </p:nvPr>
        </p:nvSpPr>
        <p:spPr/>
        <p:txBody>
          <a:bodyPr>
            <a:normAutofit lnSpcReduction="10000"/>
          </a:bodyPr>
          <a:lstStyle/>
          <a:p>
            <a:pPr marL="45720" indent="0">
              <a:buNone/>
            </a:pPr>
            <a:r>
              <a:rPr lang="es-MX" dirty="0" smtClean="0"/>
              <a:t>Esta cantidad sigue una distribución conocida como distribución F. Esta distribución depende de dos valores para los grados de libertad</a:t>
            </a:r>
          </a:p>
          <a:p>
            <a:r>
              <a:rPr lang="es-MX" dirty="0" smtClean="0"/>
              <a:t>G.L. del numerador: </a:t>
            </a:r>
            <a:r>
              <a:rPr lang="es-MX" b="1" i="1" dirty="0" smtClean="0"/>
              <a:t>df</a:t>
            </a:r>
            <a:r>
              <a:rPr lang="es-MX" b="1" i="1" baseline="-25000" dirty="0" smtClean="0"/>
              <a:t>1</a:t>
            </a:r>
            <a:r>
              <a:rPr lang="es-MX" b="1" dirty="0" smtClean="0"/>
              <a:t>= </a:t>
            </a:r>
            <a:r>
              <a:rPr lang="es-MX" b="1" i="1" dirty="0" smtClean="0"/>
              <a:t>n</a:t>
            </a:r>
            <a:r>
              <a:rPr lang="es-MX" b="1" i="1" baseline="-25000" dirty="0" smtClean="0"/>
              <a:t>1</a:t>
            </a:r>
            <a:r>
              <a:rPr lang="es-MX" b="1" i="1" dirty="0" smtClean="0"/>
              <a:t>-1</a:t>
            </a:r>
          </a:p>
          <a:p>
            <a:r>
              <a:rPr lang="es-MX" dirty="0" smtClean="0"/>
              <a:t>G.L. del denominador: </a:t>
            </a:r>
            <a:r>
              <a:rPr lang="es-MX" b="1" i="1" dirty="0" smtClean="0"/>
              <a:t>df</a:t>
            </a:r>
            <a:r>
              <a:rPr lang="es-MX" b="1" i="1" baseline="-25000" dirty="0" smtClean="0"/>
              <a:t>2 </a:t>
            </a:r>
            <a:r>
              <a:rPr lang="es-MX" b="1" i="1" dirty="0" smtClean="0"/>
              <a:t>=n</a:t>
            </a:r>
            <a:r>
              <a:rPr lang="es-MX" b="1" i="1" baseline="-25000" dirty="0" smtClean="0"/>
              <a:t>2</a:t>
            </a:r>
            <a:r>
              <a:rPr lang="es-MX" b="1" i="1" dirty="0" smtClean="0"/>
              <a:t>-1</a:t>
            </a:r>
            <a:endParaRPr lang="es-MX" b="1" i="1" dirty="0"/>
          </a:p>
          <a:p>
            <a:pPr marL="45720" indent="0">
              <a:buNone/>
            </a:pPr>
            <a:endParaRPr lang="es-MX" i="1" dirty="0" smtClean="0"/>
          </a:p>
          <a:p>
            <a:pPr marL="45720" indent="0">
              <a:buNone/>
            </a:pPr>
            <a:endParaRPr lang="es-MX" i="1" dirty="0"/>
          </a:p>
          <a:p>
            <a:pPr marL="45720" indent="0">
              <a:buNone/>
            </a:pPr>
            <a:endParaRPr lang="es-MX" dirty="0" smtClean="0"/>
          </a:p>
          <a:p>
            <a:pPr marL="45720" indent="0">
              <a:buNone/>
            </a:pPr>
            <a:endParaRPr lang="es-MX" dirty="0"/>
          </a:p>
          <a:p>
            <a:pPr marL="45720" indent="0">
              <a:buNone/>
            </a:pPr>
            <a:r>
              <a:rPr lang="es-MX" dirty="0" smtClean="0"/>
              <a:t>Esta distribución también se encuentra tabulada </a:t>
            </a:r>
            <a:r>
              <a:rPr lang="es-MX" dirty="0"/>
              <a:t>(Tabla G).</a:t>
            </a:r>
            <a:endParaRPr lang="es-MX" i="1" dirty="0"/>
          </a:p>
        </p:txBody>
      </p:sp>
      <p:pic>
        <p:nvPicPr>
          <p:cNvPr id="4" name="Imagen 3"/>
          <p:cNvPicPr>
            <a:picLocks noChangeAspect="1"/>
          </p:cNvPicPr>
          <p:nvPr/>
        </p:nvPicPr>
        <p:blipFill rotWithShape="1">
          <a:blip r:embed="rId3"/>
          <a:srcRect l="20996" t="33085" r="43419" b="27257"/>
          <a:stretch/>
        </p:blipFill>
        <p:spPr>
          <a:xfrm>
            <a:off x="7370574" y="2438399"/>
            <a:ext cx="4327468" cy="2711450"/>
          </a:xfrm>
          <a:prstGeom prst="rect">
            <a:avLst/>
          </a:prstGeom>
        </p:spPr>
      </p:pic>
    </p:spTree>
    <p:extLst>
      <p:ext uri="{BB962C8B-B14F-4D97-AF65-F5344CB8AC3E}">
        <p14:creationId xmlns:p14="http://schemas.microsoft.com/office/powerpoint/2010/main" val="19828887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Intervalo de confianza para la razón de dos varianzas</a:t>
            </a:r>
          </a:p>
        </p:txBody>
      </p:sp>
      <p:sp>
        <p:nvSpPr>
          <p:cNvPr id="3" name="Marcador de contenido 2"/>
          <p:cNvSpPr>
            <a:spLocks noGrp="1"/>
          </p:cNvSpPr>
          <p:nvPr>
            <p:ph idx="1"/>
          </p:nvPr>
        </p:nvSpPr>
        <p:spPr>
          <a:xfrm>
            <a:off x="1143000" y="2057400"/>
            <a:ext cx="9872871" cy="4459514"/>
          </a:xfrm>
        </p:spPr>
        <p:txBody>
          <a:bodyPr/>
          <a:lstStyle/>
          <a:p>
            <a:pPr marL="45720" indent="0">
              <a:buNone/>
            </a:pPr>
            <a:r>
              <a:rPr lang="es-MX" dirty="0"/>
              <a:t>Esta distribución también se encuentra tabulada (Tabla G</a:t>
            </a:r>
            <a:r>
              <a:rPr lang="es-MX" dirty="0" smtClean="0"/>
              <a:t>). La tabla es muy extensa,  está hecha para varios percentiles. </a:t>
            </a:r>
            <a:endParaRPr lang="es-MX" dirty="0"/>
          </a:p>
          <a:p>
            <a:pPr marL="45720" indent="0">
              <a:buNone/>
            </a:pPr>
            <a:endParaRPr lang="es-MX" dirty="0" smtClean="0"/>
          </a:p>
          <a:p>
            <a:pPr marL="45720" indent="0">
              <a:buNone/>
            </a:pPr>
            <a:endParaRPr lang="es-MX" dirty="0"/>
          </a:p>
          <a:p>
            <a:pPr marL="45720" indent="0">
              <a:buNone/>
            </a:pPr>
            <a:endParaRPr lang="es-MX" dirty="0" smtClean="0"/>
          </a:p>
          <a:p>
            <a:pPr marL="45720" indent="0">
              <a:buNone/>
            </a:pPr>
            <a:endParaRPr lang="es-MX" dirty="0"/>
          </a:p>
          <a:p>
            <a:pPr marL="45720" indent="0">
              <a:buNone/>
            </a:pPr>
            <a:endParaRPr lang="es-MX" dirty="0" smtClean="0"/>
          </a:p>
          <a:p>
            <a:pPr marL="45720" indent="0">
              <a:buNone/>
            </a:pPr>
            <a:endParaRPr lang="es-MX" dirty="0" smtClean="0"/>
          </a:p>
          <a:p>
            <a:pPr marL="45720" indent="0">
              <a:buNone/>
            </a:pPr>
            <a:r>
              <a:rPr lang="es-MX" dirty="0" smtClean="0"/>
              <a:t>Observe que la Tabla G en su libro de texto abarca únicamente los percentiles superiores:  0.995, 0.99, 0.975, 0.95 y 0.9</a:t>
            </a:r>
            <a:endParaRPr lang="es-MX" i="1" dirty="0"/>
          </a:p>
          <a:p>
            <a:pPr marL="45720" indent="0">
              <a:buNone/>
            </a:pPr>
            <a:endParaRPr lang="es-MX" dirty="0"/>
          </a:p>
        </p:txBody>
      </p:sp>
      <p:pic>
        <p:nvPicPr>
          <p:cNvPr id="5" name="Imagen 4"/>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l="7936" t="14391" r="16032" b="37778"/>
          <a:stretch/>
        </p:blipFill>
        <p:spPr>
          <a:xfrm>
            <a:off x="3098778" y="2779398"/>
            <a:ext cx="6137319" cy="2895688"/>
          </a:xfrm>
          <a:prstGeom prst="rect">
            <a:avLst/>
          </a:prstGeom>
        </p:spPr>
      </p:pic>
    </p:spTree>
    <p:extLst>
      <p:ext uri="{BB962C8B-B14F-4D97-AF65-F5344CB8AC3E}">
        <p14:creationId xmlns:p14="http://schemas.microsoft.com/office/powerpoint/2010/main" val="54895867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4000" dirty="0" smtClean="0"/>
              <a:t>Intervalo de confianza para la razón de dos varianzas</a:t>
            </a:r>
            <a:endParaRPr lang="es-MX" sz="4000" dirty="0"/>
          </a:p>
        </p:txBody>
      </p:sp>
      <p:sp>
        <p:nvSpPr>
          <p:cNvPr id="3" name="Marcador de contenido 2"/>
          <p:cNvSpPr>
            <a:spLocks noGrp="1"/>
          </p:cNvSpPr>
          <p:nvPr>
            <p:ph idx="1"/>
          </p:nvPr>
        </p:nvSpPr>
        <p:spPr/>
        <p:txBody>
          <a:bodyPr/>
          <a:lstStyle/>
          <a:p>
            <a:pPr marL="45720" indent="0">
              <a:buNone/>
            </a:pPr>
            <a:r>
              <a:rPr lang="es-MX" dirty="0" smtClean="0"/>
              <a:t>Se podrían incluir los percentiles inferiores, sin embargo se tendría una tabla muy extensa. Para poder obtener los valores de F para esos percentiles se utiliza la siguiente relación:</a:t>
            </a:r>
          </a:p>
          <a:p>
            <a:pPr marL="45720" indent="0">
              <a:buNone/>
            </a:pPr>
            <a:endParaRPr lang="es-MX" dirty="0"/>
          </a:p>
          <a:p>
            <a:pPr marL="45720" indent="0">
              <a:buNone/>
            </a:pPr>
            <a:endParaRPr lang="es-MX" dirty="0" smtClean="0"/>
          </a:p>
          <a:p>
            <a:pPr marL="45720" indent="0">
              <a:buNone/>
            </a:pPr>
            <a:endParaRPr lang="es-MX" dirty="0"/>
          </a:p>
          <a:p>
            <a:pPr marL="45720" indent="0">
              <a:buNone/>
            </a:pPr>
            <a:r>
              <a:rPr lang="es-MX" dirty="0" smtClean="0"/>
              <a:t>Es decir, el procedimiento es intercambiar los grados de libertad del numerador y del denominador, buscar el valor de F en las tablas para </a:t>
            </a:r>
            <a:r>
              <a:rPr lang="el-GR" dirty="0" smtClean="0">
                <a:cs typeface="Times New Roman" panose="02020603050405020304" pitchFamily="18" charset="0"/>
              </a:rPr>
              <a:t>α</a:t>
            </a:r>
            <a:r>
              <a:rPr lang="es-MX" dirty="0" smtClean="0">
                <a:cs typeface="Times New Roman" panose="02020603050405020304" pitchFamily="18" charset="0"/>
              </a:rPr>
              <a:t>/2, y sacar la inversa.</a:t>
            </a:r>
            <a:endParaRPr lang="es-MX" dirty="0" smtClean="0"/>
          </a:p>
          <a:p>
            <a:pPr marL="45720" indent="0">
              <a:buNone/>
            </a:pPr>
            <a:endParaRPr lang="es-MX" dirty="0"/>
          </a:p>
        </p:txBody>
      </p:sp>
      <p:pic>
        <p:nvPicPr>
          <p:cNvPr id="5" name="Imagen 4"/>
          <p:cNvPicPr>
            <a:picLocks noChangeAspect="1"/>
          </p:cNvPicPr>
          <p:nvPr/>
        </p:nvPicPr>
        <p:blipFill>
          <a:blip r:embed="rId2"/>
          <a:stretch>
            <a:fillRect/>
          </a:stretch>
        </p:blipFill>
        <p:spPr>
          <a:xfrm>
            <a:off x="3860212" y="3153229"/>
            <a:ext cx="4881435" cy="1012371"/>
          </a:xfrm>
          <a:prstGeom prst="rect">
            <a:avLst/>
          </a:prstGeom>
        </p:spPr>
      </p:pic>
    </p:spTree>
    <p:extLst>
      <p:ext uri="{BB962C8B-B14F-4D97-AF65-F5344CB8AC3E}">
        <p14:creationId xmlns:p14="http://schemas.microsoft.com/office/powerpoint/2010/main" val="254204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4000" dirty="0" smtClean="0"/>
              <a:t>Intervalo de confianza para la razón de dos varianzas</a:t>
            </a:r>
            <a:endParaRPr lang="es-MX" sz="4000" dirty="0"/>
          </a:p>
        </p:txBody>
      </p:sp>
      <p:sp>
        <p:nvSpPr>
          <p:cNvPr id="3" name="Marcador de contenido 2"/>
          <p:cNvSpPr>
            <a:spLocks noGrp="1"/>
          </p:cNvSpPr>
          <p:nvPr>
            <p:ph idx="1"/>
          </p:nvPr>
        </p:nvSpPr>
        <p:spPr>
          <a:xfrm>
            <a:off x="1143000" y="2057399"/>
            <a:ext cx="9872871" cy="4575629"/>
          </a:xfrm>
        </p:spPr>
        <p:txBody>
          <a:bodyPr/>
          <a:lstStyle/>
          <a:p>
            <a:pPr marL="45720" indent="0">
              <a:buNone/>
            </a:pPr>
            <a:r>
              <a:rPr lang="es-MX" dirty="0" smtClean="0"/>
              <a:t>Para encontrar el intervalo, se parte de:</a:t>
            </a:r>
          </a:p>
          <a:p>
            <a:pPr marL="45720" indent="0">
              <a:buNone/>
            </a:pPr>
            <a:endParaRPr lang="es-MX" dirty="0"/>
          </a:p>
          <a:p>
            <a:pPr marL="45720" indent="0">
              <a:buNone/>
            </a:pPr>
            <a:r>
              <a:rPr lang="es-MX" sz="2000" i="1" dirty="0" smtClean="0"/>
              <a:t>(Haciendo la división se reescribe)</a:t>
            </a:r>
          </a:p>
          <a:p>
            <a:pPr marL="45720" indent="0">
              <a:buNone/>
            </a:pPr>
            <a:endParaRPr lang="es-MX" sz="2000" i="1" dirty="0"/>
          </a:p>
          <a:p>
            <a:pPr marL="45720" indent="0">
              <a:buNone/>
            </a:pPr>
            <a:r>
              <a:rPr lang="es-MX" sz="2000" i="1" dirty="0" smtClean="0"/>
              <a:t>(Se divide entre       ) </a:t>
            </a:r>
          </a:p>
          <a:p>
            <a:pPr marL="45720" indent="0">
              <a:buNone/>
            </a:pPr>
            <a:endParaRPr lang="es-MX" sz="2000" i="1" dirty="0"/>
          </a:p>
          <a:p>
            <a:pPr marL="45720" indent="0">
              <a:buNone/>
            </a:pPr>
            <a:r>
              <a:rPr lang="es-MX" sz="2000" i="1" dirty="0" smtClean="0"/>
              <a:t>(Se aplica el recíproco, se cambian los signos) </a:t>
            </a:r>
          </a:p>
          <a:p>
            <a:pPr marL="45720" indent="0">
              <a:buNone/>
            </a:pPr>
            <a:endParaRPr lang="es-MX" sz="2000" i="1" dirty="0"/>
          </a:p>
          <a:p>
            <a:pPr marL="45720" indent="0">
              <a:buNone/>
            </a:pPr>
            <a:r>
              <a:rPr lang="es-MX" sz="2000" i="1" dirty="0" smtClean="0"/>
              <a:t>(Se invierte el orden de los términos)</a:t>
            </a:r>
            <a:endParaRPr lang="es-MX" sz="2000" i="1" dirty="0"/>
          </a:p>
        </p:txBody>
      </p:sp>
      <p:pic>
        <p:nvPicPr>
          <p:cNvPr id="5" name="Imagen 4"/>
          <p:cNvPicPr>
            <a:picLocks noChangeAspect="1"/>
          </p:cNvPicPr>
          <p:nvPr/>
        </p:nvPicPr>
        <p:blipFill>
          <a:blip r:embed="rId2"/>
          <a:stretch>
            <a:fillRect/>
          </a:stretch>
        </p:blipFill>
        <p:spPr>
          <a:xfrm>
            <a:off x="6366436" y="1917597"/>
            <a:ext cx="2536156" cy="627942"/>
          </a:xfrm>
          <a:prstGeom prst="rect">
            <a:avLst/>
          </a:prstGeom>
        </p:spPr>
      </p:pic>
      <p:pic>
        <p:nvPicPr>
          <p:cNvPr id="6" name="Imagen 5"/>
          <p:cNvPicPr>
            <a:picLocks noChangeAspect="1"/>
          </p:cNvPicPr>
          <p:nvPr/>
        </p:nvPicPr>
        <p:blipFill>
          <a:blip r:embed="rId3"/>
          <a:stretch>
            <a:fillRect/>
          </a:stretch>
        </p:blipFill>
        <p:spPr>
          <a:xfrm>
            <a:off x="6366436" y="2801058"/>
            <a:ext cx="2737341" cy="627942"/>
          </a:xfrm>
          <a:prstGeom prst="rect">
            <a:avLst/>
          </a:prstGeom>
        </p:spPr>
      </p:pic>
      <p:pic>
        <p:nvPicPr>
          <p:cNvPr id="8" name="Imagen 7"/>
          <p:cNvPicPr>
            <a:picLocks noChangeAspect="1"/>
          </p:cNvPicPr>
          <p:nvPr/>
        </p:nvPicPr>
        <p:blipFill>
          <a:blip r:embed="rId4"/>
          <a:stretch>
            <a:fillRect/>
          </a:stretch>
        </p:blipFill>
        <p:spPr>
          <a:xfrm>
            <a:off x="2874389" y="3736962"/>
            <a:ext cx="463336" cy="719390"/>
          </a:xfrm>
          <a:prstGeom prst="rect">
            <a:avLst/>
          </a:prstGeom>
        </p:spPr>
      </p:pic>
      <p:pic>
        <p:nvPicPr>
          <p:cNvPr id="10" name="Imagen 9"/>
          <p:cNvPicPr>
            <a:picLocks noChangeAspect="1"/>
          </p:cNvPicPr>
          <p:nvPr/>
        </p:nvPicPr>
        <p:blipFill>
          <a:blip r:embed="rId5"/>
          <a:stretch>
            <a:fillRect/>
          </a:stretch>
        </p:blipFill>
        <p:spPr>
          <a:xfrm>
            <a:off x="6482270" y="3684519"/>
            <a:ext cx="2304488" cy="627942"/>
          </a:xfrm>
          <a:prstGeom prst="rect">
            <a:avLst/>
          </a:prstGeom>
        </p:spPr>
      </p:pic>
      <p:pic>
        <p:nvPicPr>
          <p:cNvPr id="11" name="Imagen 10"/>
          <p:cNvPicPr>
            <a:picLocks noChangeAspect="1"/>
          </p:cNvPicPr>
          <p:nvPr/>
        </p:nvPicPr>
        <p:blipFill>
          <a:blip r:embed="rId6"/>
          <a:stretch>
            <a:fillRect/>
          </a:stretch>
        </p:blipFill>
        <p:spPr>
          <a:xfrm>
            <a:off x="6482270" y="4706926"/>
            <a:ext cx="2304488" cy="640135"/>
          </a:xfrm>
          <a:prstGeom prst="rect">
            <a:avLst/>
          </a:prstGeom>
        </p:spPr>
      </p:pic>
      <p:pic>
        <p:nvPicPr>
          <p:cNvPr id="13" name="Imagen 12"/>
          <p:cNvPicPr>
            <a:picLocks noChangeAspect="1"/>
          </p:cNvPicPr>
          <p:nvPr/>
        </p:nvPicPr>
        <p:blipFill>
          <a:blip r:embed="rId7"/>
          <a:stretch>
            <a:fillRect/>
          </a:stretch>
        </p:blipFill>
        <p:spPr>
          <a:xfrm>
            <a:off x="6482270" y="5669977"/>
            <a:ext cx="2304488" cy="640135"/>
          </a:xfrm>
          <a:prstGeom prst="rect">
            <a:avLst/>
          </a:prstGeom>
          <a:ln w="28575">
            <a:solidFill>
              <a:srgbClr val="7030A0"/>
            </a:solidFill>
          </a:ln>
        </p:spPr>
      </p:pic>
      <p:sp>
        <p:nvSpPr>
          <p:cNvPr id="14" name="CuadroTexto 13"/>
          <p:cNvSpPr txBox="1"/>
          <p:nvPr/>
        </p:nvSpPr>
        <p:spPr>
          <a:xfrm>
            <a:off x="9373580" y="5528379"/>
            <a:ext cx="2756847" cy="923330"/>
          </a:xfrm>
          <a:prstGeom prst="rect">
            <a:avLst/>
          </a:prstGeom>
          <a:noFill/>
        </p:spPr>
        <p:txBody>
          <a:bodyPr wrap="square" rtlCol="0">
            <a:spAutoFit/>
          </a:bodyPr>
          <a:lstStyle/>
          <a:p>
            <a:r>
              <a:rPr lang="es-MX" b="1" dirty="0" smtClean="0">
                <a:solidFill>
                  <a:srgbClr val="7030A0"/>
                </a:solidFill>
              </a:rPr>
              <a:t>Intervalo de confianza 100(1-</a:t>
            </a:r>
            <a:r>
              <a:rPr lang="el-GR" b="1" dirty="0" smtClean="0">
                <a:solidFill>
                  <a:srgbClr val="7030A0"/>
                </a:solidFill>
                <a:latin typeface="Times New Roman" panose="02020603050405020304" pitchFamily="18" charset="0"/>
                <a:cs typeface="Times New Roman" panose="02020603050405020304" pitchFamily="18" charset="0"/>
              </a:rPr>
              <a:t>α</a:t>
            </a:r>
            <a:r>
              <a:rPr lang="es-MX" b="1" dirty="0" smtClean="0">
                <a:solidFill>
                  <a:srgbClr val="7030A0"/>
                </a:solidFill>
                <a:cs typeface="Times New Roman" panose="02020603050405020304" pitchFamily="18" charset="0"/>
              </a:rPr>
              <a:t>) para la razón de varianzas</a:t>
            </a:r>
            <a:endParaRPr lang="es-MX" b="1" dirty="0">
              <a:solidFill>
                <a:srgbClr val="7030A0"/>
              </a:solidFill>
            </a:endParaRPr>
          </a:p>
        </p:txBody>
      </p:sp>
    </p:spTree>
    <p:extLst>
      <p:ext uri="{BB962C8B-B14F-4D97-AF65-F5344CB8AC3E}">
        <p14:creationId xmlns:p14="http://schemas.microsoft.com/office/powerpoint/2010/main" val="1556208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Intervalo de confianza para la media</a:t>
            </a:r>
            <a:endParaRPr lang="es-MX" dirty="0"/>
          </a:p>
        </p:txBody>
      </p:sp>
      <p:sp>
        <p:nvSpPr>
          <p:cNvPr id="3" name="Marcador de contenido 2"/>
          <p:cNvSpPr>
            <a:spLocks noGrp="1"/>
          </p:cNvSpPr>
          <p:nvPr>
            <p:ph idx="1"/>
          </p:nvPr>
        </p:nvSpPr>
        <p:spPr>
          <a:xfrm>
            <a:off x="1143000" y="2057400"/>
            <a:ext cx="10497457" cy="4038600"/>
          </a:xfrm>
        </p:spPr>
        <p:txBody>
          <a:bodyPr/>
          <a:lstStyle/>
          <a:p>
            <a:pPr marL="45720" indent="0">
              <a:buNone/>
            </a:pPr>
            <a:r>
              <a:rPr lang="es-MX" dirty="0" smtClean="0"/>
              <a:t>A partir de distribuciones </a:t>
            </a:r>
            <a:r>
              <a:rPr lang="es-MX" dirty="0" err="1" smtClean="0"/>
              <a:t>muestrales</a:t>
            </a:r>
            <a:r>
              <a:rPr lang="es-MX" dirty="0" smtClean="0"/>
              <a:t> (que describen el comportamiento de un estadístico como la media, calculado a partir de todas las muestras que se pueden obtener de una población), se sabe que aproximadamente el 95% de los valores posibles de     se encuentran a 2 desviaciones estándar respecto a la media, en el siguiente intervalo:</a:t>
            </a:r>
          </a:p>
          <a:p>
            <a:endParaRPr lang="es-MX" dirty="0" smtClean="0"/>
          </a:p>
          <a:p>
            <a:pPr marL="45720" indent="0">
              <a:buNone/>
            </a:pPr>
            <a:endParaRPr lang="es-MX" dirty="0" smtClean="0"/>
          </a:p>
          <a:p>
            <a:pPr marL="45720" indent="0">
              <a:buNone/>
            </a:pPr>
            <a:r>
              <a:rPr lang="es-MX" dirty="0" smtClean="0"/>
              <a:t>Como      es un estimador de la media poblacional, se puede decir que:</a:t>
            </a:r>
          </a:p>
          <a:p>
            <a:pPr marL="45720" indent="0">
              <a:buNone/>
            </a:pPr>
            <a:r>
              <a:rPr lang="es-MX" b="1" dirty="0" smtClean="0"/>
              <a:t>Un intervalo de confianza de aproximadamente 95% para      está dado por</a:t>
            </a:r>
            <a:endParaRPr lang="es-MX" b="1" dirty="0"/>
          </a:p>
          <a:p>
            <a:pPr marL="45720" indent="0">
              <a:buNone/>
            </a:pPr>
            <a:endParaRPr lang="es-MX" dirty="0"/>
          </a:p>
        </p:txBody>
      </p:sp>
      <p:pic>
        <p:nvPicPr>
          <p:cNvPr id="4" name="Imagen 3"/>
          <p:cNvPicPr>
            <a:picLocks noChangeAspect="1"/>
          </p:cNvPicPr>
          <p:nvPr/>
        </p:nvPicPr>
        <p:blipFill>
          <a:blip r:embed="rId2"/>
          <a:stretch>
            <a:fillRect/>
          </a:stretch>
        </p:blipFill>
        <p:spPr>
          <a:xfrm>
            <a:off x="9874353" y="2741013"/>
            <a:ext cx="243861" cy="243861"/>
          </a:xfrm>
          <a:prstGeom prst="rect">
            <a:avLst/>
          </a:prstGeom>
        </p:spPr>
      </p:pic>
      <p:pic>
        <p:nvPicPr>
          <p:cNvPr id="6" name="Imagen 5"/>
          <p:cNvPicPr>
            <a:picLocks noChangeAspect="1"/>
          </p:cNvPicPr>
          <p:nvPr/>
        </p:nvPicPr>
        <p:blipFill>
          <a:blip r:embed="rId2"/>
          <a:stretch>
            <a:fillRect/>
          </a:stretch>
        </p:blipFill>
        <p:spPr>
          <a:xfrm>
            <a:off x="2014867" y="4519012"/>
            <a:ext cx="243861" cy="243861"/>
          </a:xfrm>
          <a:prstGeom prst="rect">
            <a:avLst/>
          </a:prstGeom>
        </p:spPr>
      </p:pic>
      <p:pic>
        <p:nvPicPr>
          <p:cNvPr id="10" name="Imagen 9"/>
          <p:cNvPicPr>
            <a:picLocks noChangeAspect="1"/>
          </p:cNvPicPr>
          <p:nvPr/>
        </p:nvPicPr>
        <p:blipFill>
          <a:blip r:embed="rId3"/>
          <a:stretch>
            <a:fillRect/>
          </a:stretch>
        </p:blipFill>
        <p:spPr>
          <a:xfrm>
            <a:off x="5442059" y="3537108"/>
            <a:ext cx="1274174" cy="432854"/>
          </a:xfrm>
          <a:prstGeom prst="rect">
            <a:avLst/>
          </a:prstGeom>
        </p:spPr>
      </p:pic>
      <p:pic>
        <p:nvPicPr>
          <p:cNvPr id="12" name="Imagen 11"/>
          <p:cNvPicPr>
            <a:picLocks noChangeAspect="1"/>
          </p:cNvPicPr>
          <p:nvPr/>
        </p:nvPicPr>
        <p:blipFill rotWithShape="1">
          <a:blip r:embed="rId3"/>
          <a:srcRect t="1" r="74607" b="-1433"/>
          <a:stretch/>
        </p:blipFill>
        <p:spPr>
          <a:xfrm>
            <a:off x="7950572" y="4828716"/>
            <a:ext cx="323557" cy="439058"/>
          </a:xfrm>
          <a:prstGeom prst="rect">
            <a:avLst/>
          </a:prstGeom>
        </p:spPr>
      </p:pic>
      <p:pic>
        <p:nvPicPr>
          <p:cNvPr id="13" name="Imagen 12"/>
          <p:cNvPicPr>
            <a:picLocks noChangeAspect="1"/>
          </p:cNvPicPr>
          <p:nvPr/>
        </p:nvPicPr>
        <p:blipFill>
          <a:blip r:embed="rId4"/>
          <a:stretch>
            <a:fillRect/>
          </a:stretch>
        </p:blipFill>
        <p:spPr>
          <a:xfrm>
            <a:off x="5533399" y="5449670"/>
            <a:ext cx="1268078" cy="432854"/>
          </a:xfrm>
          <a:prstGeom prst="rect">
            <a:avLst/>
          </a:prstGeom>
          <a:ln w="57150">
            <a:solidFill>
              <a:schemeClr val="accent1"/>
            </a:solidFill>
          </a:ln>
        </p:spPr>
      </p:pic>
    </p:spTree>
    <p:extLst>
      <p:ext uri="{BB962C8B-B14F-4D97-AF65-F5344CB8AC3E}">
        <p14:creationId xmlns:p14="http://schemas.microsoft.com/office/powerpoint/2010/main" val="117417348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Ejemplo #13</a:t>
            </a:r>
            <a:endParaRPr lang="es-MX" dirty="0"/>
          </a:p>
        </p:txBody>
      </p:sp>
      <p:sp>
        <p:nvSpPr>
          <p:cNvPr id="3" name="Marcador de contenido 2"/>
          <p:cNvSpPr>
            <a:spLocks noGrp="1"/>
          </p:cNvSpPr>
          <p:nvPr>
            <p:ph idx="1"/>
          </p:nvPr>
        </p:nvSpPr>
        <p:spPr/>
        <p:txBody>
          <a:bodyPr/>
          <a:lstStyle/>
          <a:p>
            <a:pPr marL="45720" indent="0">
              <a:buNone/>
            </a:pPr>
            <a:r>
              <a:rPr lang="es-MX" dirty="0" smtClean="0"/>
              <a:t>Se calcularon las varianzas de las muestras para los volúmenes de flujo (ml) de dos grupos de pacientes que sufren de una alteración en el tabique interauricular. Los resultados y tamaños de muestras son:</a:t>
            </a:r>
          </a:p>
          <a:p>
            <a:pPr marL="45720" indent="0">
              <a:buNone/>
            </a:pPr>
            <a:endParaRPr lang="es-MX" dirty="0" smtClean="0"/>
          </a:p>
          <a:p>
            <a:pPr marL="45720" indent="0">
              <a:buNone/>
            </a:pPr>
            <a:endParaRPr lang="es-MX" dirty="0"/>
          </a:p>
          <a:p>
            <a:pPr marL="45720" indent="0">
              <a:buNone/>
            </a:pPr>
            <a:r>
              <a:rPr lang="es-MX" dirty="0" smtClean="0"/>
              <a:t>Construya el intervalo de confianza de 95% para la razón de las dos varianzas</a:t>
            </a:r>
          </a:p>
          <a:p>
            <a:pPr marL="45720" indent="0">
              <a:buNone/>
            </a:pPr>
            <a:endParaRPr lang="es-MX" dirty="0" smtClean="0"/>
          </a:p>
          <a:p>
            <a:pPr marL="45720" indent="0">
              <a:buNone/>
            </a:pPr>
            <a:r>
              <a:rPr lang="es-MX" dirty="0" smtClean="0"/>
              <a:t>Si la fórmula para el intervalo es                                             , los datos faltantes para el </a:t>
            </a:r>
          </a:p>
          <a:p>
            <a:pPr marL="45720" indent="0">
              <a:buNone/>
            </a:pPr>
            <a:r>
              <a:rPr lang="es-MX" dirty="0" smtClean="0"/>
              <a:t>cálculo son los valores de F</a:t>
            </a:r>
            <a:endParaRPr lang="es-MX" dirty="0"/>
          </a:p>
        </p:txBody>
      </p:sp>
      <p:graphicFrame>
        <p:nvGraphicFramePr>
          <p:cNvPr id="4" name="Tabla 3"/>
          <p:cNvGraphicFramePr>
            <a:graphicFrameLocks noGrp="1"/>
          </p:cNvGraphicFramePr>
          <p:nvPr>
            <p:extLst>
              <p:ext uri="{D42A27DB-BD31-4B8C-83A1-F6EECF244321}">
                <p14:modId xmlns:p14="http://schemas.microsoft.com/office/powerpoint/2010/main" val="679056874"/>
              </p:ext>
            </p:extLst>
          </p:nvPr>
        </p:nvGraphicFramePr>
        <p:xfrm>
          <a:off x="5209495" y="3130730"/>
          <a:ext cx="2307771" cy="741680"/>
        </p:xfrm>
        <a:graphic>
          <a:graphicData uri="http://schemas.openxmlformats.org/drawingml/2006/table">
            <a:tbl>
              <a:tblPr firstRow="1" bandRow="1">
                <a:tableStyleId>{5940675A-B579-460E-94D1-54222C63F5DA}</a:tableStyleId>
              </a:tblPr>
              <a:tblGrid>
                <a:gridCol w="817880">
                  <a:extLst>
                    <a:ext uri="{9D8B030D-6E8A-4147-A177-3AD203B41FA5}">
                      <a16:colId xmlns:a16="http://schemas.microsoft.com/office/drawing/2014/main" val="20000"/>
                    </a:ext>
                  </a:extLst>
                </a:gridCol>
                <a:gridCol w="1489891">
                  <a:extLst>
                    <a:ext uri="{9D8B030D-6E8A-4147-A177-3AD203B41FA5}">
                      <a16:colId xmlns:a16="http://schemas.microsoft.com/office/drawing/2014/main" val="20001"/>
                    </a:ext>
                  </a:extLst>
                </a:gridCol>
              </a:tblGrid>
              <a:tr h="370840">
                <a:tc>
                  <a:txBody>
                    <a:bodyPr/>
                    <a:lstStyle/>
                    <a:p>
                      <a:r>
                        <a:rPr lang="es-MX" dirty="0" smtClean="0"/>
                        <a:t>n</a:t>
                      </a:r>
                      <a:r>
                        <a:rPr lang="es-MX" baseline="-25000" dirty="0" smtClean="0"/>
                        <a:t>1</a:t>
                      </a:r>
                      <a:r>
                        <a:rPr lang="es-MX" dirty="0" smtClean="0"/>
                        <a:t>=31</a:t>
                      </a:r>
                      <a:endParaRPr lang="es-MX" dirty="0"/>
                    </a:p>
                  </a:txBody>
                  <a:tcPr/>
                </a:tc>
                <a:tc>
                  <a:txBody>
                    <a:bodyPr/>
                    <a:lstStyle/>
                    <a:p>
                      <a:endParaRPr lang="es-MX" dirty="0"/>
                    </a:p>
                  </a:txBody>
                  <a:tcPr/>
                </a:tc>
                <a:extLst>
                  <a:ext uri="{0D108BD9-81ED-4DB2-BD59-A6C34878D82A}">
                    <a16:rowId xmlns:a16="http://schemas.microsoft.com/office/drawing/2014/main" val="10000"/>
                  </a:ext>
                </a:extLst>
              </a:tr>
              <a:tr h="370840">
                <a:tc>
                  <a:txBody>
                    <a:bodyPr/>
                    <a:lstStyle/>
                    <a:p>
                      <a:r>
                        <a:rPr lang="es-MX" dirty="0" smtClean="0"/>
                        <a:t>n</a:t>
                      </a:r>
                      <a:r>
                        <a:rPr lang="es-MX" baseline="-25000" dirty="0" smtClean="0"/>
                        <a:t>2</a:t>
                      </a:r>
                      <a:r>
                        <a:rPr lang="es-MX" dirty="0" smtClean="0"/>
                        <a:t>=</a:t>
                      </a:r>
                      <a:r>
                        <a:rPr lang="es-MX" baseline="0" dirty="0" smtClean="0"/>
                        <a:t>41</a:t>
                      </a:r>
                      <a:endParaRPr lang="es-MX" dirty="0"/>
                    </a:p>
                  </a:txBody>
                  <a:tcPr/>
                </a:tc>
                <a:tc>
                  <a:txBody>
                    <a:bodyPr/>
                    <a:lstStyle/>
                    <a:p>
                      <a:endParaRPr lang="es-MX" dirty="0"/>
                    </a:p>
                  </a:txBody>
                  <a:tcPr/>
                </a:tc>
                <a:extLst>
                  <a:ext uri="{0D108BD9-81ED-4DB2-BD59-A6C34878D82A}">
                    <a16:rowId xmlns:a16="http://schemas.microsoft.com/office/drawing/2014/main" val="10001"/>
                  </a:ext>
                </a:extLst>
              </a:tr>
            </a:tbl>
          </a:graphicData>
        </a:graphic>
      </p:graphicFrame>
      <p:pic>
        <p:nvPicPr>
          <p:cNvPr id="5" name="Imagen 4"/>
          <p:cNvPicPr>
            <a:picLocks noChangeAspect="1"/>
          </p:cNvPicPr>
          <p:nvPr/>
        </p:nvPicPr>
        <p:blipFill>
          <a:blip r:embed="rId2"/>
          <a:stretch>
            <a:fillRect/>
          </a:stretch>
        </p:blipFill>
        <p:spPr>
          <a:xfrm>
            <a:off x="6194335" y="3130730"/>
            <a:ext cx="1207113" cy="493819"/>
          </a:xfrm>
          <a:prstGeom prst="rect">
            <a:avLst/>
          </a:prstGeom>
        </p:spPr>
      </p:pic>
      <p:pic>
        <p:nvPicPr>
          <p:cNvPr id="7" name="Imagen 6"/>
          <p:cNvPicPr>
            <a:picLocks noChangeAspect="1"/>
          </p:cNvPicPr>
          <p:nvPr/>
        </p:nvPicPr>
        <p:blipFill>
          <a:blip r:embed="rId3"/>
          <a:stretch>
            <a:fillRect/>
          </a:stretch>
        </p:blipFill>
        <p:spPr>
          <a:xfrm>
            <a:off x="6194334" y="3469079"/>
            <a:ext cx="1207113" cy="493819"/>
          </a:xfrm>
          <a:prstGeom prst="rect">
            <a:avLst/>
          </a:prstGeom>
        </p:spPr>
      </p:pic>
      <p:pic>
        <p:nvPicPr>
          <p:cNvPr id="9" name="Imagen 8"/>
          <p:cNvPicPr>
            <a:picLocks noChangeAspect="1"/>
          </p:cNvPicPr>
          <p:nvPr/>
        </p:nvPicPr>
        <p:blipFill>
          <a:blip r:embed="rId4"/>
          <a:stretch>
            <a:fillRect/>
          </a:stretch>
        </p:blipFill>
        <p:spPr>
          <a:xfrm>
            <a:off x="5248556" y="4836131"/>
            <a:ext cx="2304488" cy="640135"/>
          </a:xfrm>
          <a:prstGeom prst="rect">
            <a:avLst/>
          </a:prstGeom>
        </p:spPr>
      </p:pic>
    </p:spTree>
    <p:extLst>
      <p:ext uri="{BB962C8B-B14F-4D97-AF65-F5344CB8AC3E}">
        <p14:creationId xmlns:p14="http://schemas.microsoft.com/office/powerpoint/2010/main" val="263548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143000" y="638629"/>
            <a:ext cx="9872871" cy="5457371"/>
          </a:xfrm>
        </p:spPr>
        <p:txBody>
          <a:bodyPr/>
          <a:lstStyle/>
          <a:p>
            <a:pPr marL="45720" indent="0">
              <a:buNone/>
            </a:pPr>
            <a:r>
              <a:rPr lang="es-MX" dirty="0" smtClean="0"/>
              <a:t>Para el 95 % de confianza:</a:t>
            </a:r>
          </a:p>
          <a:p>
            <a:pPr marL="45720" indent="0">
              <a:buNone/>
            </a:pPr>
            <a:r>
              <a:rPr lang="el-GR" dirty="0" smtClean="0">
                <a:cs typeface="Times New Roman" panose="02020603050405020304" pitchFamily="18" charset="0"/>
              </a:rPr>
              <a:t>α</a:t>
            </a:r>
            <a:r>
              <a:rPr lang="es-MX" dirty="0" smtClean="0">
                <a:cs typeface="Times New Roman" panose="02020603050405020304" pitchFamily="18" charset="0"/>
              </a:rPr>
              <a:t>= 0.05</a:t>
            </a:r>
            <a:endParaRPr lang="es-MX" dirty="0" smtClean="0"/>
          </a:p>
          <a:p>
            <a:pPr marL="45720" indent="0">
              <a:buNone/>
            </a:pPr>
            <a:r>
              <a:rPr lang="el-GR" dirty="0" smtClean="0">
                <a:cs typeface="Times New Roman" panose="02020603050405020304" pitchFamily="18" charset="0"/>
              </a:rPr>
              <a:t>α</a:t>
            </a:r>
            <a:r>
              <a:rPr lang="es-MX" dirty="0" smtClean="0">
                <a:cs typeface="Times New Roman" panose="02020603050405020304" pitchFamily="18" charset="0"/>
              </a:rPr>
              <a:t>/2= 0.025</a:t>
            </a:r>
          </a:p>
          <a:p>
            <a:pPr marL="45720" indent="0">
              <a:buNone/>
            </a:pPr>
            <a:r>
              <a:rPr lang="es-MX" dirty="0" smtClean="0">
                <a:cs typeface="Times New Roman" panose="02020603050405020304" pitchFamily="18" charset="0"/>
              </a:rPr>
              <a:t>1-</a:t>
            </a:r>
            <a:r>
              <a:rPr lang="el-GR" dirty="0">
                <a:cs typeface="Times New Roman" panose="02020603050405020304" pitchFamily="18" charset="0"/>
              </a:rPr>
              <a:t> α</a:t>
            </a:r>
            <a:r>
              <a:rPr lang="es-MX" dirty="0" smtClean="0">
                <a:cs typeface="Times New Roman" panose="02020603050405020304" pitchFamily="18" charset="0"/>
              </a:rPr>
              <a:t>/2=0.975</a:t>
            </a:r>
          </a:p>
          <a:p>
            <a:pPr marL="45720" indent="0">
              <a:buNone/>
            </a:pPr>
            <a:endParaRPr lang="es-MX" dirty="0">
              <a:cs typeface="Times New Roman" panose="02020603050405020304" pitchFamily="18" charset="0"/>
            </a:endParaRPr>
          </a:p>
          <a:p>
            <a:pPr marL="45720" indent="0">
              <a:buNone/>
            </a:pPr>
            <a:r>
              <a:rPr lang="es-MX" dirty="0" smtClean="0">
                <a:cs typeface="Times New Roman" panose="02020603050405020304" pitchFamily="18" charset="0"/>
              </a:rPr>
              <a:t>Por lo tanto se debe encontrar </a:t>
            </a:r>
            <a:r>
              <a:rPr lang="es-MX" i="1" dirty="0" smtClean="0">
                <a:cs typeface="Times New Roman" panose="02020603050405020304" pitchFamily="18" charset="0"/>
              </a:rPr>
              <a:t>F</a:t>
            </a:r>
            <a:r>
              <a:rPr lang="es-MX" i="1" baseline="-25000" dirty="0" smtClean="0">
                <a:cs typeface="Times New Roman" panose="02020603050405020304" pitchFamily="18" charset="0"/>
              </a:rPr>
              <a:t>0.025</a:t>
            </a:r>
            <a:r>
              <a:rPr lang="es-MX" i="1" dirty="0" smtClean="0">
                <a:cs typeface="Times New Roman" panose="02020603050405020304" pitchFamily="18" charset="0"/>
              </a:rPr>
              <a:t> </a:t>
            </a:r>
            <a:r>
              <a:rPr lang="es-MX" dirty="0" smtClean="0">
                <a:cs typeface="Times New Roman" panose="02020603050405020304" pitchFamily="18" charset="0"/>
              </a:rPr>
              <a:t>y </a:t>
            </a:r>
            <a:r>
              <a:rPr lang="es-MX" i="1" dirty="0" smtClean="0">
                <a:cs typeface="Times New Roman" panose="02020603050405020304" pitchFamily="18" charset="0"/>
              </a:rPr>
              <a:t>F</a:t>
            </a:r>
            <a:r>
              <a:rPr lang="es-MX" i="1" baseline="-25000" dirty="0" smtClean="0">
                <a:cs typeface="Times New Roman" panose="02020603050405020304" pitchFamily="18" charset="0"/>
              </a:rPr>
              <a:t>0.975</a:t>
            </a:r>
            <a:r>
              <a:rPr lang="es-MX" dirty="0" smtClean="0">
                <a:cs typeface="Times New Roman" panose="02020603050405020304" pitchFamily="18" charset="0"/>
              </a:rPr>
              <a:t>. De manera directa en tablas, se lee </a:t>
            </a:r>
            <a:r>
              <a:rPr lang="es-MX" dirty="0">
                <a:cs typeface="Times New Roman" panose="02020603050405020304" pitchFamily="18" charset="0"/>
              </a:rPr>
              <a:t> </a:t>
            </a:r>
            <a:r>
              <a:rPr lang="es-MX" b="1" i="1" dirty="0">
                <a:cs typeface="Times New Roman" panose="02020603050405020304" pitchFamily="18" charset="0"/>
              </a:rPr>
              <a:t>F</a:t>
            </a:r>
            <a:r>
              <a:rPr lang="es-MX" b="1" i="1" baseline="-25000" dirty="0">
                <a:cs typeface="Times New Roman" panose="02020603050405020304" pitchFamily="18" charset="0"/>
              </a:rPr>
              <a:t>0.975</a:t>
            </a:r>
            <a:r>
              <a:rPr lang="es-MX" b="1" dirty="0" smtClean="0">
                <a:cs typeface="Times New Roman" panose="02020603050405020304" pitchFamily="18" charset="0"/>
              </a:rPr>
              <a:t>= 1.94</a:t>
            </a:r>
          </a:p>
          <a:p>
            <a:pPr marL="45720" indent="0">
              <a:buNone/>
            </a:pPr>
            <a:endParaRPr lang="es-MX" dirty="0">
              <a:cs typeface="Times New Roman" panose="02020603050405020304" pitchFamily="18" charset="0"/>
            </a:endParaRPr>
          </a:p>
          <a:p>
            <a:pPr marL="45720" indent="0">
              <a:buNone/>
            </a:pPr>
            <a:endParaRPr lang="es-MX" dirty="0"/>
          </a:p>
        </p:txBody>
      </p:sp>
      <p:sp>
        <p:nvSpPr>
          <p:cNvPr id="4" name="Rectángulo 3"/>
          <p:cNvSpPr/>
          <p:nvPr/>
        </p:nvSpPr>
        <p:spPr>
          <a:xfrm>
            <a:off x="5239657" y="638629"/>
            <a:ext cx="6096000" cy="2123658"/>
          </a:xfrm>
          <a:prstGeom prst="rect">
            <a:avLst/>
          </a:prstGeom>
        </p:spPr>
        <p:txBody>
          <a:bodyPr>
            <a:spAutoFit/>
          </a:bodyPr>
          <a:lstStyle/>
          <a:p>
            <a:pPr marL="45720" indent="0">
              <a:buNone/>
            </a:pPr>
            <a:r>
              <a:rPr lang="es-MX" sz="2200" dirty="0">
                <a:cs typeface="Times New Roman" panose="02020603050405020304" pitchFamily="18" charset="0"/>
              </a:rPr>
              <a:t>Y los grados de libertad son:</a:t>
            </a:r>
          </a:p>
          <a:p>
            <a:pPr marL="45720" indent="0">
              <a:buNone/>
            </a:pPr>
            <a:endParaRPr lang="es-MX" sz="2200" dirty="0" smtClean="0">
              <a:cs typeface="Times New Roman" panose="02020603050405020304" pitchFamily="18" charset="0"/>
            </a:endParaRPr>
          </a:p>
          <a:p>
            <a:pPr marL="45720" indent="0">
              <a:buNone/>
            </a:pPr>
            <a:r>
              <a:rPr lang="es-MX" sz="2200" dirty="0" smtClean="0">
                <a:cs typeface="Times New Roman" panose="02020603050405020304" pitchFamily="18" charset="0"/>
              </a:rPr>
              <a:t>G.L</a:t>
            </a:r>
            <a:r>
              <a:rPr lang="es-MX" sz="2200" dirty="0">
                <a:cs typeface="Times New Roman" panose="02020603050405020304" pitchFamily="18" charset="0"/>
              </a:rPr>
              <a:t>. del numerador:  </a:t>
            </a:r>
            <a:r>
              <a:rPr lang="es-MX" sz="2200" i="1" dirty="0"/>
              <a:t>df</a:t>
            </a:r>
            <a:r>
              <a:rPr lang="es-MX" sz="2200" i="1" baseline="-25000" dirty="0"/>
              <a:t>1</a:t>
            </a:r>
            <a:r>
              <a:rPr lang="es-MX" sz="2200" dirty="0"/>
              <a:t>= </a:t>
            </a:r>
            <a:r>
              <a:rPr lang="es-MX" sz="2200" i="1" dirty="0"/>
              <a:t>n</a:t>
            </a:r>
            <a:r>
              <a:rPr lang="es-MX" sz="2200" i="1" baseline="-25000" dirty="0"/>
              <a:t>1</a:t>
            </a:r>
            <a:r>
              <a:rPr lang="es-MX" sz="2200" i="1" dirty="0"/>
              <a:t>-1= </a:t>
            </a:r>
            <a:r>
              <a:rPr lang="es-MX" sz="2200" i="1" dirty="0" smtClean="0"/>
              <a:t>31-1=30</a:t>
            </a:r>
          </a:p>
          <a:p>
            <a:pPr marL="45720" indent="0">
              <a:buNone/>
            </a:pPr>
            <a:endParaRPr lang="es-MX" sz="2200" i="1" dirty="0"/>
          </a:p>
          <a:p>
            <a:pPr marL="45720" indent="0">
              <a:buNone/>
            </a:pPr>
            <a:r>
              <a:rPr lang="es-MX" sz="2200" dirty="0">
                <a:cs typeface="Times New Roman" panose="02020603050405020304" pitchFamily="18" charset="0"/>
              </a:rPr>
              <a:t>G.L. del denominador: </a:t>
            </a:r>
            <a:r>
              <a:rPr lang="es-MX" sz="2200" i="1" dirty="0"/>
              <a:t>df</a:t>
            </a:r>
            <a:r>
              <a:rPr lang="es-MX" sz="2200" i="1" baseline="-25000" dirty="0"/>
              <a:t>2</a:t>
            </a:r>
            <a:r>
              <a:rPr lang="es-MX" sz="2200" dirty="0"/>
              <a:t>= </a:t>
            </a:r>
            <a:r>
              <a:rPr lang="es-MX" sz="2200" i="1" dirty="0"/>
              <a:t>n</a:t>
            </a:r>
            <a:r>
              <a:rPr lang="es-MX" sz="2200" i="1" baseline="-25000" dirty="0"/>
              <a:t>2</a:t>
            </a:r>
            <a:r>
              <a:rPr lang="es-MX" sz="2200" i="1" dirty="0"/>
              <a:t>-1= 41-1=40</a:t>
            </a:r>
          </a:p>
          <a:p>
            <a:pPr marL="45720" indent="0">
              <a:buNone/>
            </a:pPr>
            <a:endParaRPr lang="es-MX" sz="2200" dirty="0"/>
          </a:p>
        </p:txBody>
      </p:sp>
      <p:pic>
        <p:nvPicPr>
          <p:cNvPr id="1026" name="Picture 2" descr="http://www.informatica.us.es/~calvo/graficos/tablas19.gif"/>
          <p:cNvPicPr>
            <a:picLocks noChangeAspect="1" noChangeArrowheads="1"/>
          </p:cNvPicPr>
          <p:nvPr/>
        </p:nvPicPr>
        <p:blipFill rotWithShape="1">
          <a:blip r:embed="rId2">
            <a:extLst>
              <a:ext uri="{28A0092B-C50C-407E-A947-70E740481C1C}">
                <a14:useLocalDpi xmlns:a14="http://schemas.microsoft.com/office/drawing/2010/main" val="0"/>
              </a:ext>
            </a:extLst>
          </a:blip>
          <a:srcRect l="6453" t="53789" r="9132" b="39958"/>
          <a:stretch/>
        </p:blipFill>
        <p:spPr bwMode="auto">
          <a:xfrm>
            <a:off x="754742" y="4859626"/>
            <a:ext cx="10904038" cy="113477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www.informatica.us.es/~calvo/graficos/tablas19.gif"/>
          <p:cNvPicPr>
            <a:picLocks noChangeAspect="1" noChangeArrowheads="1"/>
          </p:cNvPicPr>
          <p:nvPr/>
        </p:nvPicPr>
        <p:blipFill rotWithShape="1">
          <a:blip r:embed="rId2">
            <a:extLst>
              <a:ext uri="{28A0092B-C50C-407E-A947-70E740481C1C}">
                <a14:useLocalDpi xmlns:a14="http://schemas.microsoft.com/office/drawing/2010/main" val="0"/>
              </a:ext>
            </a:extLst>
          </a:blip>
          <a:srcRect l="6700" t="15240" r="8022" b="80583"/>
          <a:stretch/>
        </p:blipFill>
        <p:spPr bwMode="auto">
          <a:xfrm>
            <a:off x="783771" y="4020457"/>
            <a:ext cx="11015639" cy="757933"/>
          </a:xfrm>
          <a:prstGeom prst="rect">
            <a:avLst/>
          </a:prstGeom>
          <a:noFill/>
          <a:extLst>
            <a:ext uri="{909E8E84-426E-40DD-AFC4-6F175D3DCCD1}">
              <a14:hiddenFill xmlns:a14="http://schemas.microsoft.com/office/drawing/2010/main">
                <a:solidFill>
                  <a:srgbClr val="FFFFFF"/>
                </a:solidFill>
              </a14:hiddenFill>
            </a:ext>
          </a:extLst>
        </p:spPr>
      </p:pic>
      <p:sp>
        <p:nvSpPr>
          <p:cNvPr id="5" name="Elipse 4"/>
          <p:cNvSpPr/>
          <p:nvPr/>
        </p:nvSpPr>
        <p:spPr>
          <a:xfrm>
            <a:off x="7605486" y="3918856"/>
            <a:ext cx="537028" cy="449943"/>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Elipse 7"/>
          <p:cNvSpPr/>
          <p:nvPr/>
        </p:nvSpPr>
        <p:spPr>
          <a:xfrm>
            <a:off x="979714" y="5370285"/>
            <a:ext cx="537028" cy="449943"/>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Rectángulo 8"/>
          <p:cNvSpPr/>
          <p:nvPr/>
        </p:nvSpPr>
        <p:spPr>
          <a:xfrm>
            <a:off x="7177314" y="5401998"/>
            <a:ext cx="849086" cy="38920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48033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143000" y="667657"/>
            <a:ext cx="9872871" cy="5428343"/>
          </a:xfrm>
        </p:spPr>
        <p:txBody>
          <a:bodyPr/>
          <a:lstStyle/>
          <a:p>
            <a:pPr marL="45720" indent="0">
              <a:buNone/>
            </a:pPr>
            <a:r>
              <a:rPr lang="es-MX" dirty="0" smtClean="0"/>
              <a:t>Como no se disponen de tablas para el percentil 0.025, se  invierten los valores de df</a:t>
            </a:r>
            <a:r>
              <a:rPr lang="es-MX" baseline="-25000" dirty="0" smtClean="0"/>
              <a:t>1</a:t>
            </a:r>
            <a:r>
              <a:rPr lang="es-MX" dirty="0" smtClean="0"/>
              <a:t> y df</a:t>
            </a:r>
            <a:r>
              <a:rPr lang="es-MX" baseline="-25000" dirty="0" smtClean="0"/>
              <a:t>2</a:t>
            </a:r>
            <a:r>
              <a:rPr lang="es-MX" dirty="0" smtClean="0"/>
              <a:t> y se aplica la siguiente relación para encontrar </a:t>
            </a:r>
            <a:r>
              <a:rPr lang="es-MX" i="1" dirty="0" smtClean="0">
                <a:cs typeface="Times New Roman" panose="02020603050405020304" pitchFamily="18" charset="0"/>
              </a:rPr>
              <a:t>F</a:t>
            </a:r>
            <a:r>
              <a:rPr lang="es-MX" i="1" baseline="-25000" dirty="0" smtClean="0">
                <a:cs typeface="Times New Roman" panose="02020603050405020304" pitchFamily="18" charset="0"/>
              </a:rPr>
              <a:t>0.025, 30,40</a:t>
            </a:r>
            <a:endParaRPr lang="es-MX" dirty="0"/>
          </a:p>
        </p:txBody>
      </p:sp>
      <p:graphicFrame>
        <p:nvGraphicFramePr>
          <p:cNvPr id="2" name="Tabla 1"/>
          <p:cNvGraphicFramePr>
            <a:graphicFrameLocks noGrp="1"/>
          </p:cNvGraphicFramePr>
          <p:nvPr>
            <p:extLst>
              <p:ext uri="{D42A27DB-BD31-4B8C-83A1-F6EECF244321}">
                <p14:modId xmlns:p14="http://schemas.microsoft.com/office/powerpoint/2010/main" val="3710401257"/>
              </p:ext>
            </p:extLst>
          </p:nvPr>
        </p:nvGraphicFramePr>
        <p:xfrm>
          <a:off x="3508035" y="1543501"/>
          <a:ext cx="5654866" cy="1280160"/>
        </p:xfrm>
        <a:graphic>
          <a:graphicData uri="http://schemas.openxmlformats.org/drawingml/2006/table">
            <a:tbl>
              <a:tblPr firstRow="1" bandRow="1">
                <a:tableStyleId>{5C22544A-7EE6-4342-B048-85BDC9FD1C3A}</a:tableStyleId>
              </a:tblPr>
              <a:tblGrid>
                <a:gridCol w="2525487">
                  <a:extLst>
                    <a:ext uri="{9D8B030D-6E8A-4147-A177-3AD203B41FA5}">
                      <a16:colId xmlns:a16="http://schemas.microsoft.com/office/drawing/2014/main" val="20000"/>
                    </a:ext>
                  </a:extLst>
                </a:gridCol>
                <a:gridCol w="3129379">
                  <a:extLst>
                    <a:ext uri="{9D8B030D-6E8A-4147-A177-3AD203B41FA5}">
                      <a16:colId xmlns:a16="http://schemas.microsoft.com/office/drawing/2014/main" val="20001"/>
                    </a:ext>
                  </a:extLst>
                </a:gridCol>
              </a:tblGrid>
              <a:tr h="370840">
                <a:tc>
                  <a:txBody>
                    <a:bodyPr/>
                    <a:lstStyle/>
                    <a:p>
                      <a:pPr algn="ctr"/>
                      <a:r>
                        <a:rPr lang="es-MX" dirty="0" smtClean="0"/>
                        <a:t>Originalmente</a:t>
                      </a:r>
                      <a:endParaRPr lang="es-MX" dirty="0"/>
                    </a:p>
                  </a:txBody>
                  <a:tcPr/>
                </a:tc>
                <a:tc>
                  <a:txBody>
                    <a:bodyPr/>
                    <a:lstStyle/>
                    <a:p>
                      <a:pPr algn="ctr"/>
                      <a:r>
                        <a:rPr lang="es-MX" dirty="0" smtClean="0"/>
                        <a:t>Para la</a:t>
                      </a:r>
                      <a:r>
                        <a:rPr lang="es-MX" baseline="0" dirty="0" smtClean="0"/>
                        <a:t> fórmula</a:t>
                      </a:r>
                    </a:p>
                    <a:p>
                      <a:pPr algn="ctr"/>
                      <a:r>
                        <a:rPr lang="es-MX" baseline="0" dirty="0" smtClean="0"/>
                        <a:t> de la inversión de F </a:t>
                      </a:r>
                      <a:endParaRPr lang="es-MX" dirty="0"/>
                    </a:p>
                  </a:txBody>
                  <a:tcPr/>
                </a:tc>
                <a:extLst>
                  <a:ext uri="{0D108BD9-81ED-4DB2-BD59-A6C34878D82A}">
                    <a16:rowId xmlns:a16="http://schemas.microsoft.com/office/drawing/2014/main" val="10000"/>
                  </a:ext>
                </a:extLst>
              </a:tr>
              <a:tr h="370840">
                <a:tc>
                  <a:txBody>
                    <a:bodyPr/>
                    <a:lstStyle/>
                    <a:p>
                      <a:pPr algn="ctr"/>
                      <a:r>
                        <a:rPr lang="es-MX" sz="1800" i="1" dirty="0" smtClean="0"/>
                        <a:t>df</a:t>
                      </a:r>
                      <a:r>
                        <a:rPr lang="es-MX" sz="1800" i="1" baseline="-25000" dirty="0" smtClean="0"/>
                        <a:t>1</a:t>
                      </a:r>
                      <a:r>
                        <a:rPr lang="es-MX" sz="1800" dirty="0" smtClean="0"/>
                        <a:t>=30</a:t>
                      </a:r>
                    </a:p>
                    <a:p>
                      <a:pPr marL="0" marR="0" indent="0" algn="ctr" defTabSz="914400" rtl="0" eaLnBrk="1" fontAlgn="auto" latinLnBrk="0" hangingPunct="1">
                        <a:lnSpc>
                          <a:spcPct val="100000"/>
                        </a:lnSpc>
                        <a:spcBef>
                          <a:spcPts val="0"/>
                        </a:spcBef>
                        <a:spcAft>
                          <a:spcPts val="0"/>
                        </a:spcAft>
                        <a:buClrTx/>
                        <a:buSzTx/>
                        <a:buFontTx/>
                        <a:buNone/>
                        <a:tabLst/>
                        <a:defRPr/>
                      </a:pPr>
                      <a:r>
                        <a:rPr lang="es-MX" sz="1800" i="1" dirty="0" smtClean="0"/>
                        <a:t>df</a:t>
                      </a:r>
                      <a:r>
                        <a:rPr lang="es-MX" sz="1800" i="1" baseline="-25000" dirty="0" smtClean="0"/>
                        <a:t>2</a:t>
                      </a:r>
                      <a:r>
                        <a:rPr lang="es-MX" sz="1800" dirty="0" smtClean="0"/>
                        <a:t>=40</a:t>
                      </a:r>
                      <a:endParaRPr lang="es-MX" dirty="0"/>
                    </a:p>
                  </a:txBody>
                  <a:tcPr/>
                </a:tc>
                <a:tc>
                  <a:txBody>
                    <a:bodyPr/>
                    <a:lstStyle/>
                    <a:p>
                      <a:pPr algn="ctr"/>
                      <a:r>
                        <a:rPr lang="es-MX" sz="1800" i="1" dirty="0" smtClean="0"/>
                        <a:t>df</a:t>
                      </a:r>
                      <a:r>
                        <a:rPr lang="es-MX" sz="1800" i="1" baseline="-25000" dirty="0" smtClean="0"/>
                        <a:t>1</a:t>
                      </a:r>
                      <a:r>
                        <a:rPr lang="es-MX" sz="1800" dirty="0" smtClean="0"/>
                        <a:t>=40</a:t>
                      </a:r>
                    </a:p>
                    <a:p>
                      <a:pPr marL="0" marR="0" indent="0" algn="ctr" defTabSz="914400" rtl="0" eaLnBrk="1" fontAlgn="auto" latinLnBrk="0" hangingPunct="1">
                        <a:lnSpc>
                          <a:spcPct val="100000"/>
                        </a:lnSpc>
                        <a:spcBef>
                          <a:spcPts val="0"/>
                        </a:spcBef>
                        <a:spcAft>
                          <a:spcPts val="0"/>
                        </a:spcAft>
                        <a:buClrTx/>
                        <a:buSzTx/>
                        <a:buFontTx/>
                        <a:buNone/>
                        <a:tabLst/>
                        <a:defRPr/>
                      </a:pPr>
                      <a:r>
                        <a:rPr lang="es-MX" sz="1800" i="1" dirty="0" smtClean="0"/>
                        <a:t>df</a:t>
                      </a:r>
                      <a:r>
                        <a:rPr lang="es-MX" sz="1800" i="1" baseline="-25000" dirty="0" smtClean="0"/>
                        <a:t>2</a:t>
                      </a:r>
                      <a:r>
                        <a:rPr lang="es-MX" sz="1800" dirty="0" smtClean="0"/>
                        <a:t>=30</a:t>
                      </a:r>
                      <a:endParaRPr lang="es-MX" dirty="0"/>
                    </a:p>
                  </a:txBody>
                  <a:tcPr/>
                </a:tc>
                <a:extLst>
                  <a:ext uri="{0D108BD9-81ED-4DB2-BD59-A6C34878D82A}">
                    <a16:rowId xmlns:a16="http://schemas.microsoft.com/office/drawing/2014/main" val="10001"/>
                  </a:ext>
                </a:extLst>
              </a:tr>
            </a:tbl>
          </a:graphicData>
        </a:graphic>
      </p:graphicFrame>
      <p:pic>
        <p:nvPicPr>
          <p:cNvPr id="8" name="Imagen 7"/>
          <p:cNvPicPr>
            <a:picLocks noChangeAspect="1"/>
          </p:cNvPicPr>
          <p:nvPr/>
        </p:nvPicPr>
        <p:blipFill>
          <a:blip r:embed="rId3"/>
          <a:stretch>
            <a:fillRect/>
          </a:stretch>
        </p:blipFill>
        <p:spPr>
          <a:xfrm>
            <a:off x="303027" y="3118077"/>
            <a:ext cx="2969009" cy="621846"/>
          </a:xfrm>
          <a:prstGeom prst="rect">
            <a:avLst/>
          </a:prstGeom>
        </p:spPr>
      </p:pic>
      <p:pic>
        <p:nvPicPr>
          <p:cNvPr id="9" name="Imagen 8"/>
          <p:cNvPicPr>
            <a:picLocks noChangeAspect="1"/>
          </p:cNvPicPr>
          <p:nvPr/>
        </p:nvPicPr>
        <p:blipFill>
          <a:blip r:embed="rId4"/>
          <a:stretch>
            <a:fillRect/>
          </a:stretch>
        </p:blipFill>
        <p:spPr>
          <a:xfrm>
            <a:off x="3577484" y="3136366"/>
            <a:ext cx="2377646" cy="585267"/>
          </a:xfrm>
          <a:prstGeom prst="rect">
            <a:avLst/>
          </a:prstGeom>
        </p:spPr>
      </p:pic>
      <p:sp>
        <p:nvSpPr>
          <p:cNvPr id="14" name="CuadroTexto 13"/>
          <p:cNvSpPr txBox="1"/>
          <p:nvPr/>
        </p:nvSpPr>
        <p:spPr>
          <a:xfrm>
            <a:off x="4310374" y="3776002"/>
            <a:ext cx="1644756" cy="646331"/>
          </a:xfrm>
          <a:prstGeom prst="rect">
            <a:avLst/>
          </a:prstGeom>
          <a:noFill/>
        </p:spPr>
        <p:txBody>
          <a:bodyPr wrap="square" rtlCol="0">
            <a:spAutoFit/>
          </a:bodyPr>
          <a:lstStyle/>
          <a:p>
            <a:pPr algn="ctr"/>
            <a:r>
              <a:rPr lang="es-MX" b="1" dirty="0" smtClean="0">
                <a:solidFill>
                  <a:srgbClr val="7030A0"/>
                </a:solidFill>
              </a:rPr>
              <a:t>Se sustituyen </a:t>
            </a:r>
          </a:p>
          <a:p>
            <a:pPr algn="ctr"/>
            <a:r>
              <a:rPr lang="es-MX" b="1" dirty="0" smtClean="0">
                <a:solidFill>
                  <a:srgbClr val="7030A0"/>
                </a:solidFill>
              </a:rPr>
              <a:t>los valores</a:t>
            </a:r>
            <a:endParaRPr lang="es-MX" b="1" dirty="0">
              <a:solidFill>
                <a:srgbClr val="7030A0"/>
              </a:solidFill>
            </a:endParaRPr>
          </a:p>
        </p:txBody>
      </p:sp>
      <p:sp>
        <p:nvSpPr>
          <p:cNvPr id="16" name="CuadroTexto 15"/>
          <p:cNvSpPr txBox="1"/>
          <p:nvPr/>
        </p:nvSpPr>
        <p:spPr>
          <a:xfrm>
            <a:off x="7608619" y="3739923"/>
            <a:ext cx="1194211" cy="646331"/>
          </a:xfrm>
          <a:prstGeom prst="rect">
            <a:avLst/>
          </a:prstGeom>
          <a:noFill/>
        </p:spPr>
        <p:txBody>
          <a:bodyPr wrap="square" rtlCol="0">
            <a:spAutoFit/>
          </a:bodyPr>
          <a:lstStyle/>
          <a:p>
            <a:r>
              <a:rPr lang="es-MX" b="1" dirty="0" smtClean="0">
                <a:solidFill>
                  <a:srgbClr val="7030A0"/>
                </a:solidFill>
              </a:rPr>
              <a:t>Se despeja</a:t>
            </a:r>
          </a:p>
          <a:p>
            <a:r>
              <a:rPr lang="es-MX" b="1" i="1" dirty="0" smtClean="0">
                <a:solidFill>
                  <a:srgbClr val="7030A0"/>
                </a:solidFill>
                <a:cs typeface="Times New Roman" panose="02020603050405020304" pitchFamily="18" charset="0"/>
              </a:rPr>
              <a:t>F</a:t>
            </a:r>
            <a:r>
              <a:rPr lang="es-MX" b="1" i="1" baseline="-25000" dirty="0" smtClean="0">
                <a:solidFill>
                  <a:srgbClr val="7030A0"/>
                </a:solidFill>
                <a:cs typeface="Times New Roman" panose="02020603050405020304" pitchFamily="18" charset="0"/>
              </a:rPr>
              <a:t>0.025, 30,40</a:t>
            </a:r>
            <a:endParaRPr lang="es-MX" b="1" dirty="0">
              <a:solidFill>
                <a:srgbClr val="7030A0"/>
              </a:solidFill>
            </a:endParaRPr>
          </a:p>
        </p:txBody>
      </p:sp>
      <p:pic>
        <p:nvPicPr>
          <p:cNvPr id="18" name="Imagen 17"/>
          <p:cNvPicPr>
            <a:picLocks noChangeAspect="1"/>
          </p:cNvPicPr>
          <p:nvPr/>
        </p:nvPicPr>
        <p:blipFill>
          <a:blip r:embed="rId5"/>
          <a:stretch>
            <a:fillRect/>
          </a:stretch>
        </p:blipFill>
        <p:spPr>
          <a:xfrm>
            <a:off x="6260578" y="3073762"/>
            <a:ext cx="2542252" cy="591363"/>
          </a:xfrm>
          <a:prstGeom prst="rect">
            <a:avLst/>
          </a:prstGeom>
        </p:spPr>
      </p:pic>
      <p:pic>
        <p:nvPicPr>
          <p:cNvPr id="20" name="Imagen 19"/>
          <p:cNvPicPr>
            <a:picLocks noChangeAspect="1"/>
          </p:cNvPicPr>
          <p:nvPr/>
        </p:nvPicPr>
        <p:blipFill>
          <a:blip r:embed="rId6"/>
          <a:stretch>
            <a:fillRect/>
          </a:stretch>
        </p:blipFill>
        <p:spPr>
          <a:xfrm>
            <a:off x="9108278" y="3073762"/>
            <a:ext cx="2895851" cy="518205"/>
          </a:xfrm>
          <a:prstGeom prst="rect">
            <a:avLst/>
          </a:prstGeom>
        </p:spPr>
      </p:pic>
      <p:sp>
        <p:nvSpPr>
          <p:cNvPr id="21" name="CuadroTexto 20"/>
          <p:cNvSpPr txBox="1"/>
          <p:nvPr/>
        </p:nvSpPr>
        <p:spPr>
          <a:xfrm>
            <a:off x="10386071" y="3776002"/>
            <a:ext cx="1194211" cy="369332"/>
          </a:xfrm>
          <a:prstGeom prst="rect">
            <a:avLst/>
          </a:prstGeom>
          <a:noFill/>
        </p:spPr>
        <p:txBody>
          <a:bodyPr wrap="square" rtlCol="0">
            <a:spAutoFit/>
          </a:bodyPr>
          <a:lstStyle/>
          <a:p>
            <a:r>
              <a:rPr lang="es-MX" b="1" dirty="0" smtClean="0">
                <a:solidFill>
                  <a:srgbClr val="7030A0"/>
                </a:solidFill>
              </a:rPr>
              <a:t>De tablas</a:t>
            </a:r>
          </a:p>
        </p:txBody>
      </p:sp>
      <p:pic>
        <p:nvPicPr>
          <p:cNvPr id="22" name="Picture 2" descr="http://www.informatica.us.es/~calvo/graficos/tablas19.gif"/>
          <p:cNvPicPr>
            <a:picLocks noChangeAspect="1" noChangeArrowheads="1"/>
          </p:cNvPicPr>
          <p:nvPr/>
        </p:nvPicPr>
        <p:blipFill rotWithShape="1">
          <a:blip r:embed="rId7">
            <a:extLst>
              <a:ext uri="{28A0092B-C50C-407E-A947-70E740481C1C}">
                <a14:useLocalDpi xmlns:a14="http://schemas.microsoft.com/office/drawing/2010/main" val="0"/>
              </a:ext>
            </a:extLst>
          </a:blip>
          <a:srcRect l="6453" t="53789" r="9132" b="39958"/>
          <a:stretch/>
        </p:blipFill>
        <p:spPr bwMode="auto">
          <a:xfrm>
            <a:off x="723729" y="5445537"/>
            <a:ext cx="10904038" cy="113477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www.informatica.us.es/~calvo/graficos/tablas19.gif"/>
          <p:cNvPicPr>
            <a:picLocks noChangeAspect="1" noChangeArrowheads="1"/>
          </p:cNvPicPr>
          <p:nvPr/>
        </p:nvPicPr>
        <p:blipFill rotWithShape="1">
          <a:blip r:embed="rId7">
            <a:extLst>
              <a:ext uri="{28A0092B-C50C-407E-A947-70E740481C1C}">
                <a14:useLocalDpi xmlns:a14="http://schemas.microsoft.com/office/drawing/2010/main" val="0"/>
              </a:ext>
            </a:extLst>
          </a:blip>
          <a:srcRect l="6700" t="15240" r="8022" b="80583"/>
          <a:stretch/>
        </p:blipFill>
        <p:spPr bwMode="auto">
          <a:xfrm>
            <a:off x="752758" y="4606368"/>
            <a:ext cx="11015639" cy="757933"/>
          </a:xfrm>
          <a:prstGeom prst="rect">
            <a:avLst/>
          </a:prstGeom>
          <a:noFill/>
          <a:extLst>
            <a:ext uri="{909E8E84-426E-40DD-AFC4-6F175D3DCCD1}">
              <a14:hiddenFill xmlns:a14="http://schemas.microsoft.com/office/drawing/2010/main">
                <a:solidFill>
                  <a:srgbClr val="FFFFFF"/>
                </a:solidFill>
              </a14:hiddenFill>
            </a:ext>
          </a:extLst>
        </p:spPr>
      </p:pic>
      <p:sp>
        <p:nvSpPr>
          <p:cNvPr id="24" name="Elipse 23"/>
          <p:cNvSpPr/>
          <p:nvPr/>
        </p:nvSpPr>
        <p:spPr>
          <a:xfrm>
            <a:off x="8742788" y="4535391"/>
            <a:ext cx="537028" cy="449943"/>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 name="Elipse 24"/>
          <p:cNvSpPr/>
          <p:nvPr/>
        </p:nvSpPr>
        <p:spPr>
          <a:xfrm>
            <a:off x="874486" y="5740400"/>
            <a:ext cx="537028" cy="449943"/>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6" name="Rectángulo 25"/>
          <p:cNvSpPr/>
          <p:nvPr/>
        </p:nvSpPr>
        <p:spPr>
          <a:xfrm>
            <a:off x="8318245" y="5759006"/>
            <a:ext cx="849086" cy="38920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28" name="Conector recto de flecha 27"/>
          <p:cNvCxnSpPr/>
          <p:nvPr/>
        </p:nvCxnSpPr>
        <p:spPr>
          <a:xfrm flipV="1">
            <a:off x="9108278" y="4145334"/>
            <a:ext cx="1874898" cy="1820037"/>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0581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21" grpId="0"/>
      <p:bldP spid="24" grpId="0" animBg="1"/>
      <p:bldP spid="25" grpId="0" animBg="1"/>
      <p:bldP spid="2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143000" y="696686"/>
            <a:ext cx="9872871" cy="5399314"/>
          </a:xfrm>
        </p:spPr>
        <p:txBody>
          <a:bodyPr/>
          <a:lstStyle/>
          <a:p>
            <a:pPr marL="45720" indent="0">
              <a:buNone/>
            </a:pPr>
            <a:r>
              <a:rPr lang="es-MX" dirty="0" smtClean="0"/>
              <a:t>Finalmente se construye el intervalo con los valores de </a:t>
            </a:r>
            <a:r>
              <a:rPr lang="es-MX" b="1" i="1" dirty="0">
                <a:cs typeface="Times New Roman" panose="02020603050405020304" pitchFamily="18" charset="0"/>
              </a:rPr>
              <a:t>F</a:t>
            </a:r>
            <a:r>
              <a:rPr lang="es-MX" b="1" i="1" baseline="-25000" dirty="0">
                <a:cs typeface="Times New Roman" panose="02020603050405020304" pitchFamily="18" charset="0"/>
              </a:rPr>
              <a:t>0.975</a:t>
            </a:r>
            <a:r>
              <a:rPr lang="es-MX" b="1" dirty="0">
                <a:cs typeface="Times New Roman" panose="02020603050405020304" pitchFamily="18" charset="0"/>
              </a:rPr>
              <a:t>= </a:t>
            </a:r>
            <a:r>
              <a:rPr lang="es-MX" b="1" dirty="0" smtClean="0">
                <a:cs typeface="Times New Roman" panose="02020603050405020304" pitchFamily="18" charset="0"/>
              </a:rPr>
              <a:t>1.94 y </a:t>
            </a:r>
            <a:r>
              <a:rPr lang="es-MX" b="1" i="1" dirty="0" smtClean="0">
                <a:cs typeface="Times New Roman" panose="02020603050405020304" pitchFamily="18" charset="0"/>
              </a:rPr>
              <a:t>F</a:t>
            </a:r>
            <a:r>
              <a:rPr lang="es-MX" b="1" i="1" baseline="-25000" dirty="0" smtClean="0">
                <a:cs typeface="Times New Roman" panose="02020603050405020304" pitchFamily="18" charset="0"/>
              </a:rPr>
              <a:t>0.925</a:t>
            </a:r>
            <a:r>
              <a:rPr lang="es-MX" b="1" dirty="0">
                <a:cs typeface="Times New Roman" panose="02020603050405020304" pitchFamily="18" charset="0"/>
              </a:rPr>
              <a:t>= </a:t>
            </a:r>
            <a:r>
              <a:rPr lang="es-MX" b="1" dirty="0" smtClean="0">
                <a:cs typeface="Times New Roman" panose="02020603050405020304" pitchFamily="18" charset="0"/>
              </a:rPr>
              <a:t>2.01</a:t>
            </a:r>
            <a:endParaRPr lang="es-MX" b="1" dirty="0">
              <a:cs typeface="Times New Roman" panose="02020603050405020304" pitchFamily="18" charset="0"/>
            </a:endParaRPr>
          </a:p>
          <a:p>
            <a:pPr marL="45720" indent="0">
              <a:buNone/>
            </a:pPr>
            <a:endParaRPr lang="es-MX" b="1" dirty="0" smtClean="0">
              <a:cs typeface="Times New Roman" panose="02020603050405020304" pitchFamily="18" charset="0"/>
            </a:endParaRPr>
          </a:p>
          <a:p>
            <a:pPr marL="45720" indent="0">
              <a:buNone/>
            </a:pPr>
            <a:endParaRPr lang="es-MX" b="1" dirty="0">
              <a:cs typeface="Times New Roman" panose="02020603050405020304" pitchFamily="18" charset="0"/>
            </a:endParaRPr>
          </a:p>
          <a:p>
            <a:pPr marL="45720" indent="0">
              <a:buNone/>
            </a:pPr>
            <a:endParaRPr lang="es-MX" dirty="0"/>
          </a:p>
        </p:txBody>
      </p:sp>
      <p:pic>
        <p:nvPicPr>
          <p:cNvPr id="4" name="Imagen 3"/>
          <p:cNvPicPr>
            <a:picLocks noChangeAspect="1"/>
          </p:cNvPicPr>
          <p:nvPr/>
        </p:nvPicPr>
        <p:blipFill>
          <a:blip r:embed="rId2"/>
          <a:stretch>
            <a:fillRect/>
          </a:stretch>
        </p:blipFill>
        <p:spPr>
          <a:xfrm>
            <a:off x="5015194" y="1381731"/>
            <a:ext cx="2304488" cy="640135"/>
          </a:xfrm>
          <a:prstGeom prst="rect">
            <a:avLst/>
          </a:prstGeom>
        </p:spPr>
      </p:pic>
      <p:pic>
        <p:nvPicPr>
          <p:cNvPr id="8" name="Imagen 7"/>
          <p:cNvPicPr>
            <a:picLocks noChangeAspect="1"/>
          </p:cNvPicPr>
          <p:nvPr/>
        </p:nvPicPr>
        <p:blipFill>
          <a:blip r:embed="rId3"/>
          <a:stretch>
            <a:fillRect/>
          </a:stretch>
        </p:blipFill>
        <p:spPr>
          <a:xfrm>
            <a:off x="5341358" y="3555757"/>
            <a:ext cx="1652159" cy="627942"/>
          </a:xfrm>
          <a:prstGeom prst="rect">
            <a:avLst/>
          </a:prstGeom>
          <a:ln w="38100">
            <a:solidFill>
              <a:srgbClr val="7030A0"/>
            </a:solidFill>
          </a:ln>
        </p:spPr>
      </p:pic>
      <p:sp>
        <p:nvSpPr>
          <p:cNvPr id="9" name="CuadroTexto 8"/>
          <p:cNvSpPr txBox="1"/>
          <p:nvPr/>
        </p:nvSpPr>
        <p:spPr>
          <a:xfrm>
            <a:off x="2148114" y="4907216"/>
            <a:ext cx="8273143" cy="707886"/>
          </a:xfrm>
          <a:prstGeom prst="rect">
            <a:avLst/>
          </a:prstGeom>
          <a:solidFill>
            <a:schemeClr val="accent6">
              <a:lumMod val="20000"/>
              <a:lumOff val="80000"/>
            </a:schemeClr>
          </a:solidFill>
        </p:spPr>
        <p:txBody>
          <a:bodyPr wrap="square" rtlCol="0">
            <a:spAutoFit/>
          </a:bodyPr>
          <a:lstStyle/>
          <a:p>
            <a:pPr algn="ctr"/>
            <a:r>
              <a:rPr lang="es-MX" sz="2000" dirty="0" smtClean="0"/>
              <a:t>El intervalo INCLUYE AL 1, por lo que con un 95% de confianza estadística, las varianzas son IGUALES</a:t>
            </a:r>
            <a:endParaRPr lang="es-MX" sz="2000" dirty="0"/>
          </a:p>
        </p:txBody>
      </p:sp>
      <p:pic>
        <p:nvPicPr>
          <p:cNvPr id="6" name="Imagen 5"/>
          <p:cNvPicPr>
            <a:picLocks noChangeAspect="1"/>
          </p:cNvPicPr>
          <p:nvPr/>
        </p:nvPicPr>
        <p:blipFill>
          <a:blip r:embed="rId4"/>
          <a:stretch>
            <a:fillRect/>
          </a:stretch>
        </p:blipFill>
        <p:spPr>
          <a:xfrm>
            <a:off x="4210452" y="2385688"/>
            <a:ext cx="3913971" cy="719390"/>
          </a:xfrm>
          <a:prstGeom prst="rect">
            <a:avLst/>
          </a:prstGeom>
        </p:spPr>
      </p:pic>
    </p:spTree>
    <p:extLst>
      <p:ext uri="{BB962C8B-B14F-4D97-AF65-F5344CB8AC3E}">
        <p14:creationId xmlns:p14="http://schemas.microsoft.com/office/powerpoint/2010/main" val="560960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theme/theme1.xml><?xml version="1.0" encoding="utf-8"?>
<a:theme xmlns:a="http://schemas.openxmlformats.org/drawingml/2006/main" name="Base">
  <a:themeElements>
    <a:clrScheme name="Verde azulado">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ase">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Base</Template>
  <TotalTime>11086</TotalTime>
  <Words>5298</Words>
  <Application>Microsoft Office PowerPoint</Application>
  <PresentationFormat>Panorámica</PresentationFormat>
  <Paragraphs>627</Paragraphs>
  <Slides>93</Slides>
  <Notes>8</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93</vt:i4>
      </vt:variant>
    </vt:vector>
  </HeadingPairs>
  <TitlesOfParts>
    <vt:vector size="101" baseType="lpstr">
      <vt:lpstr>Arial</vt:lpstr>
      <vt:lpstr>Calibri</vt:lpstr>
      <vt:lpstr>Calibri Light</vt:lpstr>
      <vt:lpstr>Cambria Math</vt:lpstr>
      <vt:lpstr>Corbel</vt:lpstr>
      <vt:lpstr>Times New Roman</vt:lpstr>
      <vt:lpstr>Wingdings</vt:lpstr>
      <vt:lpstr>Base</vt:lpstr>
      <vt:lpstr>estimación</vt:lpstr>
      <vt:lpstr>Presentación de PowerPoint</vt:lpstr>
      <vt:lpstr>Estimación</vt:lpstr>
      <vt:lpstr>¿Qué se puede estimar de una población?</vt:lpstr>
      <vt:lpstr>¿Cómo realizar una estimación?</vt:lpstr>
      <vt:lpstr>Consideraciones en la estimación</vt:lpstr>
      <vt:lpstr>Consideraciones en la estimación</vt:lpstr>
      <vt:lpstr>Intervalo de confianza para la media</vt:lpstr>
      <vt:lpstr>Intervalo de confianza para la media</vt:lpstr>
      <vt:lpstr>Intervalo de confianza para la media</vt:lpstr>
      <vt:lpstr>Ejemplo #1</vt:lpstr>
      <vt:lpstr>Presentación de PowerPoint</vt:lpstr>
      <vt:lpstr>Presentación de PowerPoint</vt:lpstr>
      <vt:lpstr>Presentación de PowerPoint</vt:lpstr>
      <vt:lpstr>Presentación de PowerPoint</vt:lpstr>
      <vt:lpstr>Componentes de la estimación por intervalo</vt:lpstr>
      <vt:lpstr>Ejemplo #2</vt:lpstr>
      <vt:lpstr>Presentación de PowerPoint</vt:lpstr>
      <vt:lpstr>Presentación de PowerPoint</vt:lpstr>
      <vt:lpstr>Presentación de PowerPoint</vt:lpstr>
      <vt:lpstr>Muestreo a partir de poblaciones que NO presentan una distribución normal</vt:lpstr>
      <vt:lpstr>Ejemplo #3</vt:lpstr>
      <vt:lpstr>Distribución t</vt:lpstr>
      <vt:lpstr>Propiedades de la distribución t</vt:lpstr>
      <vt:lpstr>Propiedades de la distribución t</vt:lpstr>
      <vt:lpstr>Intervalos de confianza que utilizan la distribución t</vt:lpstr>
      <vt:lpstr>Ejemplo #4</vt:lpstr>
      <vt:lpstr>Presentación de PowerPoint</vt:lpstr>
      <vt:lpstr>Presentación de PowerPoint</vt:lpstr>
      <vt:lpstr>Presentación de PowerPoint</vt:lpstr>
      <vt:lpstr>Nota</vt:lpstr>
      <vt:lpstr>Decidir entre z y t para el intervalo de confianza de la media</vt:lpstr>
      <vt:lpstr>Aquí termino hoy =D</vt:lpstr>
      <vt:lpstr>Intervalo de confianza para la diferencia entre dos medias poblacionales</vt:lpstr>
      <vt:lpstr>Ejemplo #5</vt:lpstr>
      <vt:lpstr>Presentación de PowerPoint</vt:lpstr>
      <vt:lpstr>Muestreo a partir de poblaciones que no siguen una distribución normal</vt:lpstr>
      <vt:lpstr>Distribución t y la diferencia entre las medias</vt:lpstr>
      <vt:lpstr>Varianzas poblacionales iguales</vt:lpstr>
      <vt:lpstr>Varianzas poblacionales iguales</vt:lpstr>
      <vt:lpstr>Ejemplo #6</vt:lpstr>
      <vt:lpstr>Presentación de PowerPoint</vt:lpstr>
      <vt:lpstr>Varianzas poblacionales distintas</vt:lpstr>
      <vt:lpstr>Varianzas poblacionales distintas</vt:lpstr>
      <vt:lpstr>Ejemplo #7</vt:lpstr>
      <vt:lpstr>Presentación de PowerPoint</vt:lpstr>
      <vt:lpstr>Presentación de PowerPoint</vt:lpstr>
      <vt:lpstr>Decidir entre z, t o t’, para la diferencia entre medias</vt:lpstr>
      <vt:lpstr>Intervalo de confianza para la proporción de una población</vt:lpstr>
      <vt:lpstr>Ejemplo #8</vt:lpstr>
      <vt:lpstr>Presentación de PowerPoint</vt:lpstr>
      <vt:lpstr>Intervalo de confianza para la diferencia entre las proporciones de dos poblaciones</vt:lpstr>
      <vt:lpstr>Ejemplo #9</vt:lpstr>
      <vt:lpstr>Presentación de PowerPoint</vt:lpstr>
      <vt:lpstr>INICIA AQUÍ LA CLASE</vt:lpstr>
      <vt:lpstr>Determinación del tamaño de muestra para la estimación de las medias</vt:lpstr>
      <vt:lpstr>Presentación de PowerPoint</vt:lpstr>
      <vt:lpstr>Determinación del tamaño de muestra para la estimación de las medias</vt:lpstr>
      <vt:lpstr>Determinación del tamaño de muestra para la estimación de las medias</vt:lpstr>
      <vt:lpstr>Presentación de PowerPoint</vt:lpstr>
      <vt:lpstr>Determinación del tamaño de muestra para la estimación de las medias</vt:lpstr>
      <vt:lpstr>Determinación del tamaño de muestra para la estimación de las medias</vt:lpstr>
      <vt:lpstr>Presentación de PowerPoint</vt:lpstr>
      <vt:lpstr>Determinación del tamaño de muestra para la estimación de las medias</vt:lpstr>
      <vt:lpstr>Ejemplo # 10</vt:lpstr>
      <vt:lpstr>Ejemplo # 10</vt:lpstr>
      <vt:lpstr>Ejemplo</vt:lpstr>
      <vt:lpstr>Presentación de PowerPoint</vt:lpstr>
      <vt:lpstr>Presentación de PowerPoint</vt:lpstr>
      <vt:lpstr>Determinación del tamaño de muestra para la estimación de las proporciones</vt:lpstr>
      <vt:lpstr>Determinación del tamaño de muestra para la estimación de las proporciones</vt:lpstr>
      <vt:lpstr>Presentación de PowerPoint</vt:lpstr>
      <vt:lpstr>Presentación de PowerPoint</vt:lpstr>
      <vt:lpstr>Ejemplo</vt:lpstr>
      <vt:lpstr>Presentación de PowerPoint</vt:lpstr>
      <vt:lpstr>Presentación de PowerPoint</vt:lpstr>
      <vt:lpstr>Presentación de PowerPoint</vt:lpstr>
      <vt:lpstr>Aquí termino clase</vt:lpstr>
      <vt:lpstr>Intervalo de confianza para la varianza</vt:lpstr>
      <vt:lpstr>Intervalo de confianza para la varianza</vt:lpstr>
      <vt:lpstr>Intervalo de confianza para la varianza</vt:lpstr>
      <vt:lpstr>Intervalo de confianza para la varianza</vt:lpstr>
      <vt:lpstr>Ejemplo #12</vt:lpstr>
      <vt:lpstr>Presentación de PowerPoint</vt:lpstr>
      <vt:lpstr>Intervalo de confianza para la razón de dos varianzas</vt:lpstr>
      <vt:lpstr>Intervalo de confianza para la razón de dos varianzas</vt:lpstr>
      <vt:lpstr>Intervalo de confianza para la razón de dos varianzas</vt:lpstr>
      <vt:lpstr>Intervalo de confianza para la razón de dos varianzas</vt:lpstr>
      <vt:lpstr>Intervalo de confianza para la razón de dos varianzas</vt:lpstr>
      <vt:lpstr>Ejemplo #13</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Estadística y ciencias de la vida: la bioestadística</dc:title>
  <dc:creator>Priscilla Ruiz Palomino Haro</dc:creator>
  <cp:lastModifiedBy>Ricardo Javier Díaz Domínguez</cp:lastModifiedBy>
  <cp:revision>517</cp:revision>
  <dcterms:created xsi:type="dcterms:W3CDTF">2014-01-06T13:02:27Z</dcterms:created>
  <dcterms:modified xsi:type="dcterms:W3CDTF">2017-03-13T20:24:47Z</dcterms:modified>
</cp:coreProperties>
</file>